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485" r:id="rId3"/>
    <p:sldId id="486" r:id="rId4"/>
    <p:sldId id="493" r:id="rId5"/>
    <p:sldId id="494" r:id="rId6"/>
    <p:sldId id="495" r:id="rId7"/>
    <p:sldId id="492" r:id="rId8"/>
    <p:sldId id="487" r:id="rId9"/>
    <p:sldId id="488" r:id="rId10"/>
    <p:sldId id="489" r:id="rId11"/>
    <p:sldId id="490" r:id="rId12"/>
    <p:sldId id="491" r:id="rId13"/>
    <p:sldId id="497" r:id="rId14"/>
    <p:sldId id="496" r:id="rId15"/>
    <p:sldId id="498" r:id="rId16"/>
    <p:sldId id="502" r:id="rId17"/>
    <p:sldId id="503" r:id="rId18"/>
    <p:sldId id="504" r:id="rId19"/>
    <p:sldId id="506" r:id="rId20"/>
    <p:sldId id="499" r:id="rId21"/>
    <p:sldId id="507" r:id="rId22"/>
    <p:sldId id="500" r:id="rId23"/>
    <p:sldId id="501" r:id="rId24"/>
    <p:sldId id="327" r:id="rId25"/>
    <p:sldId id="328" r:id="rId26"/>
    <p:sldId id="329" r:id="rId27"/>
    <p:sldId id="330" r:id="rId28"/>
    <p:sldId id="331" r:id="rId29"/>
    <p:sldId id="332" r:id="rId30"/>
    <p:sldId id="333" r:id="rId31"/>
    <p:sldId id="334" r:id="rId32"/>
    <p:sldId id="335" r:id="rId33"/>
    <p:sldId id="336" r:id="rId34"/>
    <p:sldId id="337" r:id="rId35"/>
    <p:sldId id="338" r:id="rId36"/>
    <p:sldId id="339" r:id="rId37"/>
    <p:sldId id="340" r:id="rId38"/>
    <p:sldId id="341" r:id="rId39"/>
    <p:sldId id="342" r:id="rId40"/>
    <p:sldId id="343" r:id="rId41"/>
    <p:sldId id="344" r:id="rId42"/>
    <p:sldId id="345" r:id="rId43"/>
    <p:sldId id="346" r:id="rId44"/>
    <p:sldId id="347" r:id="rId45"/>
    <p:sldId id="508" r:id="rId46"/>
    <p:sldId id="348" r:id="rId47"/>
    <p:sldId id="349" r:id="rId48"/>
    <p:sldId id="350" r:id="rId49"/>
    <p:sldId id="351" r:id="rId50"/>
    <p:sldId id="352" r:id="rId51"/>
    <p:sldId id="353" r:id="rId52"/>
    <p:sldId id="354" r:id="rId53"/>
    <p:sldId id="355" r:id="rId54"/>
    <p:sldId id="356" r:id="rId55"/>
    <p:sldId id="357" r:id="rId56"/>
    <p:sldId id="358" r:id="rId57"/>
    <p:sldId id="359" r:id="rId58"/>
    <p:sldId id="360" r:id="rId59"/>
    <p:sldId id="361" r:id="rId60"/>
    <p:sldId id="362" r:id="rId61"/>
    <p:sldId id="363" r:id="rId62"/>
    <p:sldId id="364" r:id="rId63"/>
    <p:sldId id="365" r:id="rId64"/>
    <p:sldId id="366" r:id="rId65"/>
    <p:sldId id="367" r:id="rId66"/>
    <p:sldId id="368" r:id="rId67"/>
    <p:sldId id="369" r:id="rId68"/>
    <p:sldId id="370" r:id="rId69"/>
    <p:sldId id="371" r:id="rId70"/>
    <p:sldId id="372" r:id="rId71"/>
    <p:sldId id="373" r:id="rId72"/>
    <p:sldId id="374" r:id="rId73"/>
    <p:sldId id="375" r:id="rId74"/>
    <p:sldId id="376" r:id="rId75"/>
    <p:sldId id="377" r:id="rId7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  <a:srgbClr val="638C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ile con tema 1 - Color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ile con tema 1 - Colore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76" Type="http://schemas.openxmlformats.org/officeDocument/2006/relationships/slide" Target="slides/slide74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9" Type="http://schemas.openxmlformats.org/officeDocument/2006/relationships/slide" Target="slides/slide27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slide" Target="slides/slide72.xml"/><Relationship Id="rId79" Type="http://schemas.openxmlformats.org/officeDocument/2006/relationships/theme" Target="theme/theme1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slide" Target="slides/slide71.xml"/><Relationship Id="rId78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presProps" Target="presProp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80" Type="http://schemas.openxmlformats.org/officeDocument/2006/relationships/tableStyles" Target="tableStyles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728D8231-F16C-4149-BBFC-870E727A4056}" type="presOf" srcId="{5FD0878A-AE07-4211-8C9E-D1594EAF14DD}" destId="{5F02F497-D847-4BED-9C95-A40DB38AA1C0}" srcOrd="0" destOrd="0" presId="urn:microsoft.com/office/officeart/2005/8/layout/hierarchy6"/>
    <dgm:cxn modelId="{357FA953-5585-458B-8D04-25E31A34AC5E}" type="presOf" srcId="{1D471068-FE32-40A7-B55B-1060034851AC}" destId="{6B25056B-B82E-486A-A085-CC37AC6ECE4F}" srcOrd="0" destOrd="0" presId="urn:microsoft.com/office/officeart/2005/8/layout/hierarchy6"/>
    <dgm:cxn modelId="{68CFB87B-65A0-498B-9246-67C5AE650D8E}" type="presOf" srcId="{C0C05E66-5F99-4246-8FC3-89CC5F2D6705}" destId="{6334C273-2698-4558-AC0C-BAA0FE6701B3}" srcOrd="0" destOrd="0" presId="urn:microsoft.com/office/officeart/2005/8/layout/hierarchy6"/>
    <dgm:cxn modelId="{A2601970-4259-4774-A755-CE45F296E4C8}" type="presOf" srcId="{7EEE1E9F-2C7C-40BC-B87C-BE55B6B10615}" destId="{41FC1C9F-3D98-459E-A56E-E4016FDBC37C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C23A5EEB-DD95-40E9-8305-C2C50B140864}" type="presOf" srcId="{D44C03BB-F9FF-4E2B-8D00-9A2B5269EEC2}" destId="{66B2C06C-1CD7-44E6-AA54-99A8AFBABAA9}" srcOrd="0" destOrd="0" presId="urn:microsoft.com/office/officeart/2005/8/layout/hierarchy6"/>
    <dgm:cxn modelId="{5E816243-F468-4985-9E20-BE5CCF903DD0}" type="presOf" srcId="{C4E6590C-236E-40B2-BFF3-A2FF8959A717}" destId="{6F13B8FF-8DB7-402A-8ADD-67171A35632B}" srcOrd="0" destOrd="0" presId="urn:microsoft.com/office/officeart/2005/8/layout/hierarchy6"/>
    <dgm:cxn modelId="{921C5F4A-2B55-4B74-9A6B-09159E032715}" type="presOf" srcId="{5CFD5215-892E-42CB-A0A3-78AEEF9D3917}" destId="{1BC730B0-C855-4966-8029-C2460840653A}" srcOrd="0" destOrd="0" presId="urn:microsoft.com/office/officeart/2005/8/layout/hierarchy6"/>
    <dgm:cxn modelId="{5334CB4F-3EC9-44C2-BFE1-6C5C8ED0286C}" type="presOf" srcId="{80EF8C28-152C-44EA-8DAE-5892C51891C4}" destId="{F976C38B-B696-4C8A-837C-F54997663F0D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BF925B99-F6C6-49C0-ADAB-FE519C841E5A}" type="presParOf" srcId="{5F02F497-D847-4BED-9C95-A40DB38AA1C0}" destId="{962E57B1-1676-48BD-A345-E1266BD6C1F8}" srcOrd="0" destOrd="0" presId="urn:microsoft.com/office/officeart/2005/8/layout/hierarchy6"/>
    <dgm:cxn modelId="{FE5C0FF3-AC4A-4944-8F98-0B61BE3AE6A3}" type="presParOf" srcId="{962E57B1-1676-48BD-A345-E1266BD6C1F8}" destId="{30AC2640-AB26-4B8B-8B29-C5965B728DE3}" srcOrd="0" destOrd="0" presId="urn:microsoft.com/office/officeart/2005/8/layout/hierarchy6"/>
    <dgm:cxn modelId="{B49C8699-DC07-4644-B3CA-3821265B049C}" type="presParOf" srcId="{30AC2640-AB26-4B8B-8B29-C5965B728DE3}" destId="{60359792-B8B8-4F7C-92EB-6234AACEA37B}" srcOrd="0" destOrd="0" presId="urn:microsoft.com/office/officeart/2005/8/layout/hierarchy6"/>
    <dgm:cxn modelId="{7261B97D-5490-4FAE-ACBB-7D833F3168A2}" type="presParOf" srcId="{60359792-B8B8-4F7C-92EB-6234AACEA37B}" destId="{66B2C06C-1CD7-44E6-AA54-99A8AFBABAA9}" srcOrd="0" destOrd="0" presId="urn:microsoft.com/office/officeart/2005/8/layout/hierarchy6"/>
    <dgm:cxn modelId="{EA80A627-3925-4C25-9B8E-0808261493D0}" type="presParOf" srcId="{60359792-B8B8-4F7C-92EB-6234AACEA37B}" destId="{950074A3-4559-44C0-886B-6ED8583033E3}" srcOrd="1" destOrd="0" presId="urn:microsoft.com/office/officeart/2005/8/layout/hierarchy6"/>
    <dgm:cxn modelId="{4DC9B813-6EE2-4234-942A-88CA32630BF1}" type="presParOf" srcId="{950074A3-4559-44C0-886B-6ED8583033E3}" destId="{6334C273-2698-4558-AC0C-BAA0FE6701B3}" srcOrd="0" destOrd="0" presId="urn:microsoft.com/office/officeart/2005/8/layout/hierarchy6"/>
    <dgm:cxn modelId="{D5DD8725-1295-43D8-92FF-ADAEF27274C3}" type="presParOf" srcId="{950074A3-4559-44C0-886B-6ED8583033E3}" destId="{3C41F32C-4AD3-4007-94BE-55CE9BF18113}" srcOrd="1" destOrd="0" presId="urn:microsoft.com/office/officeart/2005/8/layout/hierarchy6"/>
    <dgm:cxn modelId="{DB6F5907-6ADB-4108-BC8B-7504B12D9B3F}" type="presParOf" srcId="{3C41F32C-4AD3-4007-94BE-55CE9BF18113}" destId="{1BC730B0-C855-4966-8029-C2460840653A}" srcOrd="0" destOrd="0" presId="urn:microsoft.com/office/officeart/2005/8/layout/hierarchy6"/>
    <dgm:cxn modelId="{7003470B-B950-4013-999C-0F330CE9859E}" type="presParOf" srcId="{3C41F32C-4AD3-4007-94BE-55CE9BF18113}" destId="{394CCCDC-E65A-4B76-B5EE-17523DA91544}" srcOrd="1" destOrd="0" presId="urn:microsoft.com/office/officeart/2005/8/layout/hierarchy6"/>
    <dgm:cxn modelId="{B5E4CF3A-993A-4957-9963-07D03918F7AC}" type="presParOf" srcId="{394CCCDC-E65A-4B76-B5EE-17523DA91544}" destId="{41FC1C9F-3D98-459E-A56E-E4016FDBC37C}" srcOrd="0" destOrd="0" presId="urn:microsoft.com/office/officeart/2005/8/layout/hierarchy6"/>
    <dgm:cxn modelId="{9883C8E2-3879-4077-BFB3-4E1EDCDB749A}" type="presParOf" srcId="{394CCCDC-E65A-4B76-B5EE-17523DA91544}" destId="{8CDC9350-5BDD-47C0-9D15-BDD47F2F8CD2}" srcOrd="1" destOrd="0" presId="urn:microsoft.com/office/officeart/2005/8/layout/hierarchy6"/>
    <dgm:cxn modelId="{657131D9-B823-47CA-89CB-67BB330AF2E8}" type="presParOf" srcId="{8CDC9350-5BDD-47C0-9D15-BDD47F2F8CD2}" destId="{F976C38B-B696-4C8A-837C-F54997663F0D}" srcOrd="0" destOrd="0" presId="urn:microsoft.com/office/officeart/2005/8/layout/hierarchy6"/>
    <dgm:cxn modelId="{C20D2B1C-625B-4FB9-B9E0-403E3C5CF082}" type="presParOf" srcId="{8CDC9350-5BDD-47C0-9D15-BDD47F2F8CD2}" destId="{92E3D27C-6A8F-4E6F-82FD-924950F6BB39}" srcOrd="1" destOrd="0" presId="urn:microsoft.com/office/officeart/2005/8/layout/hierarchy6"/>
    <dgm:cxn modelId="{A78E4CA9-2EF7-4665-BF6A-B536C26060C2}" type="presParOf" srcId="{394CCCDC-E65A-4B76-B5EE-17523DA91544}" destId="{6B25056B-B82E-486A-A085-CC37AC6ECE4F}" srcOrd="2" destOrd="0" presId="urn:microsoft.com/office/officeart/2005/8/layout/hierarchy6"/>
    <dgm:cxn modelId="{2604FB07-2BAC-405E-BE67-14EF1930AB1F}" type="presParOf" srcId="{394CCCDC-E65A-4B76-B5EE-17523DA91544}" destId="{475BF335-5FA5-4A33-9419-6975807838BA}" srcOrd="3" destOrd="0" presId="urn:microsoft.com/office/officeart/2005/8/layout/hierarchy6"/>
    <dgm:cxn modelId="{91239EE6-D464-403A-804D-A14B087A084B}" type="presParOf" srcId="{475BF335-5FA5-4A33-9419-6975807838BA}" destId="{6F13B8FF-8DB7-402A-8ADD-67171A35632B}" srcOrd="0" destOrd="0" presId="urn:microsoft.com/office/officeart/2005/8/layout/hierarchy6"/>
    <dgm:cxn modelId="{026242F9-FD98-466D-A041-031E162CEDEC}" type="presParOf" srcId="{475BF335-5FA5-4A33-9419-6975807838BA}" destId="{01699E18-7A51-48BB-9FFB-CD661E36B21B}" srcOrd="1" destOrd="0" presId="urn:microsoft.com/office/officeart/2005/8/layout/hierarchy6"/>
    <dgm:cxn modelId="{C8FE62DE-1655-4ECE-807B-AF870147EFC2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err="1" smtClean="0"/>
            <a:t>window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navigator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document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err="1" smtClean="0"/>
            <a:t>screen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E5AED6-A8DE-406A-8F64-B141AEBF56CB}">
      <dgm:prSet phldrT="[Testo]"/>
      <dgm:spPr/>
      <dgm:t>
        <a:bodyPr/>
        <a:lstStyle/>
        <a:p>
          <a:r>
            <a:rPr lang="it-IT" dirty="0" err="1" smtClean="0"/>
            <a:t>history</a:t>
          </a:r>
          <a:endParaRPr lang="it-IT" dirty="0"/>
        </a:p>
      </dgm:t>
    </dgm:pt>
    <dgm:pt modelId="{1DB3117B-5381-4B90-BE7A-A8C9A1ECE19F}" type="parTrans" cxnId="{7E32BCE7-8C51-4225-88B3-FD89C0E10916}">
      <dgm:prSet/>
      <dgm:spPr/>
      <dgm:t>
        <a:bodyPr/>
        <a:lstStyle/>
        <a:p>
          <a:endParaRPr lang="it-IT"/>
        </a:p>
      </dgm:t>
    </dgm:pt>
    <dgm:pt modelId="{95DE8732-1137-48FD-A7A1-1A3A841E92CF}" type="sibTrans" cxnId="{7E32BCE7-8C51-4225-88B3-FD89C0E10916}">
      <dgm:prSet/>
      <dgm:spPr/>
      <dgm:t>
        <a:bodyPr/>
        <a:lstStyle/>
        <a:p>
          <a:endParaRPr lang="it-IT"/>
        </a:p>
      </dgm:t>
    </dgm:pt>
    <dgm:pt modelId="{3CA6C114-DF3F-4F5D-9317-638DF3C279C6}">
      <dgm:prSet phldrT="[Testo]"/>
      <dgm:spPr/>
      <dgm:t>
        <a:bodyPr/>
        <a:lstStyle/>
        <a:p>
          <a:r>
            <a:rPr lang="it-IT" dirty="0" smtClean="0"/>
            <a:t>location</a:t>
          </a:r>
          <a:endParaRPr lang="it-IT" dirty="0"/>
        </a:p>
      </dgm:t>
    </dgm:pt>
    <dgm:pt modelId="{1592867E-798F-424E-9414-6E382272C52D}" type="parTrans" cxnId="{B78EAFEE-B4E1-4746-9FE4-670E7F18A5ED}">
      <dgm:prSet/>
      <dgm:spPr/>
      <dgm:t>
        <a:bodyPr/>
        <a:lstStyle/>
        <a:p>
          <a:endParaRPr lang="it-IT"/>
        </a:p>
      </dgm:t>
    </dgm:pt>
    <dgm:pt modelId="{DBADDEB1-3813-4DD3-990C-EC2BBA7A8286}" type="sibTrans" cxnId="{B78EAFEE-B4E1-4746-9FE4-670E7F18A5ED}">
      <dgm:prSet/>
      <dgm:spPr/>
      <dgm:t>
        <a:bodyPr/>
        <a:lstStyle/>
        <a:p>
          <a:endParaRPr lang="it-IT"/>
        </a:p>
      </dgm:t>
    </dgm:pt>
    <dgm:pt modelId="{4060130A-D05D-489D-9DA9-0219D25D3D43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1B6151C7-223D-4286-AB45-5E4506FF19A0}" type="parTrans" cxnId="{939FE736-27C8-4F12-9D7C-919B9936A728}">
      <dgm:prSet/>
      <dgm:spPr/>
      <dgm:t>
        <a:bodyPr/>
        <a:lstStyle/>
        <a:p>
          <a:endParaRPr lang="it-IT"/>
        </a:p>
      </dgm:t>
    </dgm:pt>
    <dgm:pt modelId="{E32A6BC9-BA4C-4F56-BE47-67A2B83DB516}" type="sibTrans" cxnId="{939FE736-27C8-4F12-9D7C-919B9936A728}">
      <dgm:prSet/>
      <dgm:spPr/>
      <dgm:t>
        <a:bodyPr/>
        <a:lstStyle/>
        <a:p>
          <a:endParaRPr lang="it-IT"/>
        </a:p>
      </dgm:t>
    </dgm:pt>
    <dgm:pt modelId="{1BBFEF3E-38DC-4C6D-A8DC-CF3F67E80600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5EB5680D-F6D0-41CC-A692-292D4BD076F8}" type="parTrans" cxnId="{53545704-CF00-4ABF-A28E-F8540F962BA8}">
      <dgm:prSet/>
      <dgm:spPr/>
      <dgm:t>
        <a:bodyPr/>
        <a:lstStyle/>
        <a:p>
          <a:endParaRPr lang="it-IT"/>
        </a:p>
      </dgm:t>
    </dgm:pt>
    <dgm:pt modelId="{3C2EA601-7614-44CC-9061-B8A134908792}" type="sibTrans" cxnId="{53545704-CF00-4ABF-A28E-F8540F962BA8}">
      <dgm:prSet/>
      <dgm:spPr/>
      <dgm:t>
        <a:bodyPr/>
        <a:lstStyle/>
        <a:p>
          <a:endParaRPr lang="it-IT"/>
        </a:p>
      </dgm:t>
    </dgm:pt>
    <dgm:pt modelId="{776BC7BE-90EC-4374-BEAB-8FDF49846889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40B59028-90BA-43DF-8878-4738658A689B}" type="parTrans" cxnId="{C5CA5003-8F47-4CC9-A3A4-DA9C200D416C}">
      <dgm:prSet/>
      <dgm:spPr/>
      <dgm:t>
        <a:bodyPr/>
        <a:lstStyle/>
        <a:p>
          <a:endParaRPr lang="it-IT"/>
        </a:p>
      </dgm:t>
    </dgm:pt>
    <dgm:pt modelId="{B61BB57A-FB08-4D31-B0AA-A6E0F15DAE5A}" type="sibTrans" cxnId="{C5CA5003-8F47-4CC9-A3A4-DA9C200D416C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5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5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2" presStyleIdx="1" presStyleCnt="5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2" presStyleIdx="1" presStyleCnt="5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2" presStyleIdx="2" presStyleCnt="5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2" presStyleIdx="2" presStyleCnt="5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04B1BFC-063E-4387-84CD-BD4C45A4520B}" type="pres">
      <dgm:prSet presAssocID="{1B6151C7-223D-4286-AB45-5E4506FF19A0}" presName="Name19" presStyleLbl="parChTrans1D3" presStyleIdx="0" presStyleCnt="1"/>
      <dgm:spPr/>
      <dgm:t>
        <a:bodyPr/>
        <a:lstStyle/>
        <a:p>
          <a:endParaRPr lang="it-IT"/>
        </a:p>
      </dgm:t>
    </dgm:pt>
    <dgm:pt modelId="{BFB508DB-BECE-4CE9-8A4A-9E26F262CE3D}" type="pres">
      <dgm:prSet presAssocID="{4060130A-D05D-489D-9DA9-0219D25D3D43}" presName="Name21" presStyleCnt="0"/>
      <dgm:spPr/>
    </dgm:pt>
    <dgm:pt modelId="{96869D14-481C-4D20-8039-BCCCA728B90F}" type="pres">
      <dgm:prSet presAssocID="{4060130A-D05D-489D-9DA9-0219D25D3D43}" presName="level2Shape" presStyleLbl="node3" presStyleIdx="0" presStyleCnt="1"/>
      <dgm:spPr/>
      <dgm:t>
        <a:bodyPr/>
        <a:lstStyle/>
        <a:p>
          <a:endParaRPr lang="it-IT"/>
        </a:p>
      </dgm:t>
    </dgm:pt>
    <dgm:pt modelId="{C9FA7908-38AA-4A96-9DD7-88EAD81B381C}" type="pres">
      <dgm:prSet presAssocID="{4060130A-D05D-489D-9DA9-0219D25D3D43}" presName="hierChild3" presStyleCnt="0"/>
      <dgm:spPr/>
    </dgm:pt>
    <dgm:pt modelId="{EDF4573F-4364-4619-9A78-5BE2FB160179}" type="pres">
      <dgm:prSet presAssocID="{5EB5680D-F6D0-41CC-A692-292D4BD076F8}" presName="Name19" presStyleLbl="parChTrans1D4" presStyleIdx="0" presStyleCnt="2"/>
      <dgm:spPr/>
      <dgm:t>
        <a:bodyPr/>
        <a:lstStyle/>
        <a:p>
          <a:endParaRPr lang="it-IT"/>
        </a:p>
      </dgm:t>
    </dgm:pt>
    <dgm:pt modelId="{875FAA0D-CB22-4B01-8615-4E4324D5E7A0}" type="pres">
      <dgm:prSet presAssocID="{1BBFEF3E-38DC-4C6D-A8DC-CF3F67E80600}" presName="Name21" presStyleCnt="0"/>
      <dgm:spPr/>
    </dgm:pt>
    <dgm:pt modelId="{B94459A5-23AA-41E9-8424-D84E9948765E}" type="pres">
      <dgm:prSet presAssocID="{1BBFEF3E-38DC-4C6D-A8DC-CF3F67E80600}" presName="level2Shape" presStyleLbl="node4" presStyleIdx="0" presStyleCnt="2"/>
      <dgm:spPr/>
      <dgm:t>
        <a:bodyPr/>
        <a:lstStyle/>
        <a:p>
          <a:endParaRPr lang="it-IT"/>
        </a:p>
      </dgm:t>
    </dgm:pt>
    <dgm:pt modelId="{ED0E844E-3C75-4903-9733-9096F92D2526}" type="pres">
      <dgm:prSet presAssocID="{1BBFEF3E-38DC-4C6D-A8DC-CF3F67E80600}" presName="hierChild3" presStyleCnt="0"/>
      <dgm:spPr/>
    </dgm:pt>
    <dgm:pt modelId="{9729DB08-86D4-4260-88ED-C210A67AAD74}" type="pres">
      <dgm:prSet presAssocID="{40B59028-90BA-43DF-8878-4738658A689B}" presName="Name19" presStyleLbl="parChTrans1D4" presStyleIdx="1" presStyleCnt="2"/>
      <dgm:spPr/>
      <dgm:t>
        <a:bodyPr/>
        <a:lstStyle/>
        <a:p>
          <a:endParaRPr lang="it-IT"/>
        </a:p>
      </dgm:t>
    </dgm:pt>
    <dgm:pt modelId="{1457C88E-FD37-4A1C-BBF2-CAE6EBC2DAB1}" type="pres">
      <dgm:prSet presAssocID="{776BC7BE-90EC-4374-BEAB-8FDF49846889}" presName="Name21" presStyleCnt="0"/>
      <dgm:spPr/>
    </dgm:pt>
    <dgm:pt modelId="{1FBE49D0-C0DE-445B-8547-023895FB863F}" type="pres">
      <dgm:prSet presAssocID="{776BC7BE-90EC-4374-BEAB-8FDF49846889}" presName="level2Shape" presStyleLbl="node4" presStyleIdx="1" presStyleCnt="2"/>
      <dgm:spPr/>
      <dgm:t>
        <a:bodyPr/>
        <a:lstStyle/>
        <a:p>
          <a:endParaRPr lang="it-IT"/>
        </a:p>
      </dgm:t>
    </dgm:pt>
    <dgm:pt modelId="{B2425E83-993C-43D5-85BB-9139970E40B7}" type="pres">
      <dgm:prSet presAssocID="{776BC7BE-90EC-4374-BEAB-8FDF49846889}" presName="hierChild3" presStyleCnt="0"/>
      <dgm:spPr/>
    </dgm:pt>
    <dgm:pt modelId="{B0A82A5F-E9FB-44F1-A183-E29ADDA52AB8}" type="pres">
      <dgm:prSet presAssocID="{1DB3117B-5381-4B90-BE7A-A8C9A1ECE19F}" presName="Name19" presStyleLbl="parChTrans1D2" presStyleIdx="3" presStyleCnt="5"/>
      <dgm:spPr/>
      <dgm:t>
        <a:bodyPr/>
        <a:lstStyle/>
        <a:p>
          <a:endParaRPr lang="it-IT"/>
        </a:p>
      </dgm:t>
    </dgm:pt>
    <dgm:pt modelId="{6E2AA883-BE0D-4C99-8A49-3C910B86D19D}" type="pres">
      <dgm:prSet presAssocID="{E6E5AED6-A8DE-406A-8F64-B141AEBF56CB}" presName="Name21" presStyleCnt="0"/>
      <dgm:spPr/>
    </dgm:pt>
    <dgm:pt modelId="{B9EBA60F-F1DD-482A-ADF8-95E408E96E7C}" type="pres">
      <dgm:prSet presAssocID="{E6E5AED6-A8DE-406A-8F64-B141AEBF56CB}" presName="level2Shape" presStyleLbl="node2" presStyleIdx="3" presStyleCnt="5"/>
      <dgm:spPr/>
      <dgm:t>
        <a:bodyPr/>
        <a:lstStyle/>
        <a:p>
          <a:endParaRPr lang="it-IT"/>
        </a:p>
      </dgm:t>
    </dgm:pt>
    <dgm:pt modelId="{2E24A5AE-4ACF-4304-B9FE-598616E91A2E}" type="pres">
      <dgm:prSet presAssocID="{E6E5AED6-A8DE-406A-8F64-B141AEBF56CB}" presName="hierChild3" presStyleCnt="0"/>
      <dgm:spPr/>
    </dgm:pt>
    <dgm:pt modelId="{554FDED7-94FE-4940-940D-7819897FF236}" type="pres">
      <dgm:prSet presAssocID="{1592867E-798F-424E-9414-6E382272C52D}" presName="Name19" presStyleLbl="parChTrans1D2" presStyleIdx="4" presStyleCnt="5"/>
      <dgm:spPr/>
      <dgm:t>
        <a:bodyPr/>
        <a:lstStyle/>
        <a:p>
          <a:endParaRPr lang="it-IT"/>
        </a:p>
      </dgm:t>
    </dgm:pt>
    <dgm:pt modelId="{ED7F3DB4-C012-4BA4-A881-AA01EF6700CC}" type="pres">
      <dgm:prSet presAssocID="{3CA6C114-DF3F-4F5D-9317-638DF3C279C6}" presName="Name21" presStyleCnt="0"/>
      <dgm:spPr/>
    </dgm:pt>
    <dgm:pt modelId="{B62E4AAC-0B0B-469D-AE90-24D0E4D6700E}" type="pres">
      <dgm:prSet presAssocID="{3CA6C114-DF3F-4F5D-9317-638DF3C279C6}" presName="level2Shape" presStyleLbl="node2" presStyleIdx="4" presStyleCnt="5"/>
      <dgm:spPr/>
      <dgm:t>
        <a:bodyPr/>
        <a:lstStyle/>
        <a:p>
          <a:endParaRPr lang="it-IT"/>
        </a:p>
      </dgm:t>
    </dgm:pt>
    <dgm:pt modelId="{71A1760D-9B7C-4305-BAC6-24DE76E460FC}" type="pres">
      <dgm:prSet presAssocID="{3CA6C114-DF3F-4F5D-9317-638DF3C279C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E05030BA-CC9D-4A79-B456-29D537B9C0A5}" type="presOf" srcId="{C0C05E66-5F99-4246-8FC3-89CC5F2D6705}" destId="{6334C273-2698-4558-AC0C-BAA0FE6701B3}" srcOrd="0" destOrd="0" presId="urn:microsoft.com/office/officeart/2005/8/layout/hierarchy6"/>
    <dgm:cxn modelId="{53545704-CF00-4ABF-A28E-F8540F962BA8}" srcId="{4060130A-D05D-489D-9DA9-0219D25D3D43}" destId="{1BBFEF3E-38DC-4C6D-A8DC-CF3F67E80600}" srcOrd="0" destOrd="0" parTransId="{5EB5680D-F6D0-41CC-A692-292D4BD076F8}" sibTransId="{3C2EA601-7614-44CC-9061-B8A134908792}"/>
    <dgm:cxn modelId="{7E32BCE7-8C51-4225-88B3-FD89C0E10916}" srcId="{D44C03BB-F9FF-4E2B-8D00-9A2B5269EEC2}" destId="{E6E5AED6-A8DE-406A-8F64-B141AEBF56CB}" srcOrd="3" destOrd="0" parTransId="{1DB3117B-5381-4B90-BE7A-A8C9A1ECE19F}" sibTransId="{95DE8732-1137-48FD-A7A1-1A3A841E92CF}"/>
    <dgm:cxn modelId="{4AFC6B5A-186D-4F98-A3D5-1DBBD7FF89F8}" type="presOf" srcId="{5FD0878A-AE07-4211-8C9E-D1594EAF14DD}" destId="{5F02F497-D847-4BED-9C95-A40DB38AA1C0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1D16434C-1FC6-4C0C-8D31-4962A819F046}" type="presOf" srcId="{4060130A-D05D-489D-9DA9-0219D25D3D43}" destId="{96869D14-481C-4D20-8039-BCCCA728B90F}" srcOrd="0" destOrd="0" presId="urn:microsoft.com/office/officeart/2005/8/layout/hierarchy6"/>
    <dgm:cxn modelId="{57E311A7-8F5C-4D98-AC91-ADCC22A4C2E3}" type="presOf" srcId="{1D471068-FE32-40A7-B55B-1060034851AC}" destId="{6B25056B-B82E-486A-A085-CC37AC6ECE4F}" srcOrd="0" destOrd="0" presId="urn:microsoft.com/office/officeart/2005/8/layout/hierarchy6"/>
    <dgm:cxn modelId="{58B9FA12-CE4A-4B57-9E55-061ADC331BBE}" type="presOf" srcId="{1592867E-798F-424E-9414-6E382272C52D}" destId="{554FDED7-94FE-4940-940D-7819897FF236}" srcOrd="0" destOrd="0" presId="urn:microsoft.com/office/officeart/2005/8/layout/hierarchy6"/>
    <dgm:cxn modelId="{EF980B04-D38F-4C09-B850-C9C4341775F3}" type="presOf" srcId="{3CA6C114-DF3F-4F5D-9317-638DF3C279C6}" destId="{B62E4AAC-0B0B-469D-AE90-24D0E4D6700E}" srcOrd="0" destOrd="0" presId="urn:microsoft.com/office/officeart/2005/8/layout/hierarchy6"/>
    <dgm:cxn modelId="{B5051103-3505-4937-A740-FFE92A714666}" type="presOf" srcId="{1DB3117B-5381-4B90-BE7A-A8C9A1ECE19F}" destId="{B0A82A5F-E9FB-44F1-A183-E29ADDA52AB8}" srcOrd="0" destOrd="0" presId="urn:microsoft.com/office/officeart/2005/8/layout/hierarchy6"/>
    <dgm:cxn modelId="{F21A6F20-F7F4-41DB-A2B9-2457E6B74189}" srcId="{D44C03BB-F9FF-4E2B-8D00-9A2B5269EEC2}" destId="{80EF8C28-152C-44EA-8DAE-5892C51891C4}" srcOrd="1" destOrd="0" parTransId="{7EEE1E9F-2C7C-40BC-B87C-BE55B6B10615}" sibTransId="{F2941051-AB6F-47BC-B838-B0C95B26B37B}"/>
    <dgm:cxn modelId="{939FE736-27C8-4F12-9D7C-919B9936A728}" srcId="{C4E6590C-236E-40B2-BFF3-A2FF8959A717}" destId="{4060130A-D05D-489D-9DA9-0219D25D3D43}" srcOrd="0" destOrd="0" parTransId="{1B6151C7-223D-4286-AB45-5E4506FF19A0}" sibTransId="{E32A6BC9-BA4C-4F56-BE47-67A2B83DB516}"/>
    <dgm:cxn modelId="{7CA83F43-53B5-4335-97CA-CD91C29892CC}" type="presOf" srcId="{5EB5680D-F6D0-41CC-A692-292D4BD076F8}" destId="{EDF4573F-4364-4619-9A78-5BE2FB160179}" srcOrd="0" destOrd="0" presId="urn:microsoft.com/office/officeart/2005/8/layout/hierarchy6"/>
    <dgm:cxn modelId="{42A72A4F-8001-4871-8F58-4204F9E56D8D}" type="presOf" srcId="{776BC7BE-90EC-4374-BEAB-8FDF49846889}" destId="{1FBE49D0-C0DE-445B-8547-023895FB863F}" srcOrd="0" destOrd="0" presId="urn:microsoft.com/office/officeart/2005/8/layout/hierarchy6"/>
    <dgm:cxn modelId="{4DF2AC11-3AF3-423C-8DF6-C6B6ABEAC8FF}" type="presOf" srcId="{1BBFEF3E-38DC-4C6D-A8DC-CF3F67E80600}" destId="{B94459A5-23AA-41E9-8424-D84E9948765E}" srcOrd="0" destOrd="0" presId="urn:microsoft.com/office/officeart/2005/8/layout/hierarchy6"/>
    <dgm:cxn modelId="{BD285CC5-6CFB-49A6-8B97-4C400D0093B2}" type="presOf" srcId="{C4E6590C-236E-40B2-BFF3-A2FF8959A717}" destId="{6F13B8FF-8DB7-402A-8ADD-67171A35632B}" srcOrd="0" destOrd="0" presId="urn:microsoft.com/office/officeart/2005/8/layout/hierarchy6"/>
    <dgm:cxn modelId="{243B0415-51BD-4CE6-9655-2C37914F09F1}" type="presOf" srcId="{80EF8C28-152C-44EA-8DAE-5892C51891C4}" destId="{F976C38B-B696-4C8A-837C-F54997663F0D}" srcOrd="0" destOrd="0" presId="urn:microsoft.com/office/officeart/2005/8/layout/hierarchy6"/>
    <dgm:cxn modelId="{90AAB6BA-6F20-4EA3-A4AE-FA5098E3F7E6}" type="presOf" srcId="{D44C03BB-F9FF-4E2B-8D00-9A2B5269EEC2}" destId="{66B2C06C-1CD7-44E6-AA54-99A8AFBABAA9}" srcOrd="0" destOrd="0" presId="urn:microsoft.com/office/officeart/2005/8/layout/hierarchy6"/>
    <dgm:cxn modelId="{081C027C-24BF-4B37-861E-E51FE33406E0}" type="presOf" srcId="{5CFD5215-892E-42CB-A0A3-78AEEF9D3917}" destId="{1BC730B0-C855-4966-8029-C2460840653A}" srcOrd="0" destOrd="0" presId="urn:microsoft.com/office/officeart/2005/8/layout/hierarchy6"/>
    <dgm:cxn modelId="{269F4CCD-FA2C-4398-8AFD-A97799BA9132}" srcId="{D44C03BB-F9FF-4E2B-8D00-9A2B5269EEC2}" destId="{C4E6590C-236E-40B2-BFF3-A2FF8959A717}" srcOrd="2" destOrd="0" parTransId="{1D471068-FE32-40A7-B55B-1060034851AC}" sibTransId="{85B1E43B-4E76-43D4-8B97-25925DC3D9D4}"/>
    <dgm:cxn modelId="{53478B35-47C5-441E-9E03-CB6787BEF70D}" type="presOf" srcId="{7EEE1E9F-2C7C-40BC-B87C-BE55B6B10615}" destId="{41FC1C9F-3D98-459E-A56E-E4016FDBC37C}" srcOrd="0" destOrd="0" presId="urn:microsoft.com/office/officeart/2005/8/layout/hierarchy6"/>
    <dgm:cxn modelId="{DF2B8CD5-2FD2-4053-A6C6-0D5A61401378}" type="presOf" srcId="{40B59028-90BA-43DF-8878-4738658A689B}" destId="{9729DB08-86D4-4260-88ED-C210A67AAD74}" srcOrd="0" destOrd="0" presId="urn:microsoft.com/office/officeart/2005/8/layout/hierarchy6"/>
    <dgm:cxn modelId="{B78EAFEE-B4E1-4746-9FE4-670E7F18A5ED}" srcId="{D44C03BB-F9FF-4E2B-8D00-9A2B5269EEC2}" destId="{3CA6C114-DF3F-4F5D-9317-638DF3C279C6}" srcOrd="4" destOrd="0" parTransId="{1592867E-798F-424E-9414-6E382272C52D}" sibTransId="{DBADDEB1-3813-4DD3-990C-EC2BBA7A8286}"/>
    <dgm:cxn modelId="{C5CA5003-8F47-4CC9-A3A4-DA9C200D416C}" srcId="{4060130A-D05D-489D-9DA9-0219D25D3D43}" destId="{776BC7BE-90EC-4374-BEAB-8FDF49846889}" srcOrd="1" destOrd="0" parTransId="{40B59028-90BA-43DF-8878-4738658A689B}" sibTransId="{B61BB57A-FB08-4D31-B0AA-A6E0F15DAE5A}"/>
    <dgm:cxn modelId="{AE852081-EA57-498F-BF1A-56187D269EA7}" type="presOf" srcId="{E6E5AED6-A8DE-406A-8F64-B141AEBF56CB}" destId="{B9EBA60F-F1DD-482A-ADF8-95E408E96E7C}" srcOrd="0" destOrd="0" presId="urn:microsoft.com/office/officeart/2005/8/layout/hierarchy6"/>
    <dgm:cxn modelId="{EAD18874-A4E3-40DE-85DA-A85C5C6B690B}" type="presOf" srcId="{1B6151C7-223D-4286-AB45-5E4506FF19A0}" destId="{804B1BFC-063E-4387-84CD-BD4C45A4520B}" srcOrd="0" destOrd="0" presId="urn:microsoft.com/office/officeart/2005/8/layout/hierarchy6"/>
    <dgm:cxn modelId="{53D33838-BF31-4C63-816E-67AC6284E1DA}" type="presParOf" srcId="{5F02F497-D847-4BED-9C95-A40DB38AA1C0}" destId="{962E57B1-1676-48BD-A345-E1266BD6C1F8}" srcOrd="0" destOrd="0" presId="urn:microsoft.com/office/officeart/2005/8/layout/hierarchy6"/>
    <dgm:cxn modelId="{7683DDB1-7DE7-46C1-9E03-987E088E736B}" type="presParOf" srcId="{962E57B1-1676-48BD-A345-E1266BD6C1F8}" destId="{30AC2640-AB26-4B8B-8B29-C5965B728DE3}" srcOrd="0" destOrd="0" presId="urn:microsoft.com/office/officeart/2005/8/layout/hierarchy6"/>
    <dgm:cxn modelId="{49763345-0861-4498-B8B7-289C72F42F4A}" type="presParOf" srcId="{30AC2640-AB26-4B8B-8B29-C5965B728DE3}" destId="{60359792-B8B8-4F7C-92EB-6234AACEA37B}" srcOrd="0" destOrd="0" presId="urn:microsoft.com/office/officeart/2005/8/layout/hierarchy6"/>
    <dgm:cxn modelId="{11031A3B-E1B4-45BF-BBD6-ED9EC0E31933}" type="presParOf" srcId="{60359792-B8B8-4F7C-92EB-6234AACEA37B}" destId="{66B2C06C-1CD7-44E6-AA54-99A8AFBABAA9}" srcOrd="0" destOrd="0" presId="urn:microsoft.com/office/officeart/2005/8/layout/hierarchy6"/>
    <dgm:cxn modelId="{81A78915-BCE6-40FF-967D-148497D70EB8}" type="presParOf" srcId="{60359792-B8B8-4F7C-92EB-6234AACEA37B}" destId="{950074A3-4559-44C0-886B-6ED8583033E3}" srcOrd="1" destOrd="0" presId="urn:microsoft.com/office/officeart/2005/8/layout/hierarchy6"/>
    <dgm:cxn modelId="{8FB26F87-801E-428D-8791-3DC4A2B4800B}" type="presParOf" srcId="{950074A3-4559-44C0-886B-6ED8583033E3}" destId="{6334C273-2698-4558-AC0C-BAA0FE6701B3}" srcOrd="0" destOrd="0" presId="urn:microsoft.com/office/officeart/2005/8/layout/hierarchy6"/>
    <dgm:cxn modelId="{F918ABFF-AE32-49BC-875E-C7F2572D2973}" type="presParOf" srcId="{950074A3-4559-44C0-886B-6ED8583033E3}" destId="{3C41F32C-4AD3-4007-94BE-55CE9BF18113}" srcOrd="1" destOrd="0" presId="urn:microsoft.com/office/officeart/2005/8/layout/hierarchy6"/>
    <dgm:cxn modelId="{8F8186D1-7E70-4344-8149-3414C8C4AB2D}" type="presParOf" srcId="{3C41F32C-4AD3-4007-94BE-55CE9BF18113}" destId="{1BC730B0-C855-4966-8029-C2460840653A}" srcOrd="0" destOrd="0" presId="urn:microsoft.com/office/officeart/2005/8/layout/hierarchy6"/>
    <dgm:cxn modelId="{EA3CF7AD-9322-4AFE-8A16-D679E39BB74E}" type="presParOf" srcId="{3C41F32C-4AD3-4007-94BE-55CE9BF18113}" destId="{394CCCDC-E65A-4B76-B5EE-17523DA91544}" srcOrd="1" destOrd="0" presId="urn:microsoft.com/office/officeart/2005/8/layout/hierarchy6"/>
    <dgm:cxn modelId="{CF5FD80F-1B93-487E-929E-20049E5628B9}" type="presParOf" srcId="{950074A3-4559-44C0-886B-6ED8583033E3}" destId="{41FC1C9F-3D98-459E-A56E-E4016FDBC37C}" srcOrd="2" destOrd="0" presId="urn:microsoft.com/office/officeart/2005/8/layout/hierarchy6"/>
    <dgm:cxn modelId="{C1BC2A44-A5D9-4316-8EE6-379FBFAB69C1}" type="presParOf" srcId="{950074A3-4559-44C0-886B-6ED8583033E3}" destId="{8CDC9350-5BDD-47C0-9D15-BDD47F2F8CD2}" srcOrd="3" destOrd="0" presId="urn:microsoft.com/office/officeart/2005/8/layout/hierarchy6"/>
    <dgm:cxn modelId="{D09E246C-7DB1-4A10-89E4-44A16CB8587B}" type="presParOf" srcId="{8CDC9350-5BDD-47C0-9D15-BDD47F2F8CD2}" destId="{F976C38B-B696-4C8A-837C-F54997663F0D}" srcOrd="0" destOrd="0" presId="urn:microsoft.com/office/officeart/2005/8/layout/hierarchy6"/>
    <dgm:cxn modelId="{E9D9A10F-8876-447B-B536-3BF552C706C6}" type="presParOf" srcId="{8CDC9350-5BDD-47C0-9D15-BDD47F2F8CD2}" destId="{92E3D27C-6A8F-4E6F-82FD-924950F6BB39}" srcOrd="1" destOrd="0" presId="urn:microsoft.com/office/officeart/2005/8/layout/hierarchy6"/>
    <dgm:cxn modelId="{A2DE2D3B-D2E6-4654-AA4C-C311D75CCF70}" type="presParOf" srcId="{950074A3-4559-44C0-886B-6ED8583033E3}" destId="{6B25056B-B82E-486A-A085-CC37AC6ECE4F}" srcOrd="4" destOrd="0" presId="urn:microsoft.com/office/officeart/2005/8/layout/hierarchy6"/>
    <dgm:cxn modelId="{1C6FFB7F-65CE-424F-9EC3-560050BEBFB6}" type="presParOf" srcId="{950074A3-4559-44C0-886B-6ED8583033E3}" destId="{475BF335-5FA5-4A33-9419-6975807838BA}" srcOrd="5" destOrd="0" presId="urn:microsoft.com/office/officeart/2005/8/layout/hierarchy6"/>
    <dgm:cxn modelId="{64F3E17C-7C05-4ACB-93BA-C9E4876C3440}" type="presParOf" srcId="{475BF335-5FA5-4A33-9419-6975807838BA}" destId="{6F13B8FF-8DB7-402A-8ADD-67171A35632B}" srcOrd="0" destOrd="0" presId="urn:microsoft.com/office/officeart/2005/8/layout/hierarchy6"/>
    <dgm:cxn modelId="{53DC0378-A560-4E76-ABE7-CF604BD4CE36}" type="presParOf" srcId="{475BF335-5FA5-4A33-9419-6975807838BA}" destId="{01699E18-7A51-48BB-9FFB-CD661E36B21B}" srcOrd="1" destOrd="0" presId="urn:microsoft.com/office/officeart/2005/8/layout/hierarchy6"/>
    <dgm:cxn modelId="{8E2DEFFE-35AA-49F0-A59B-B1C58C192DBE}" type="presParOf" srcId="{01699E18-7A51-48BB-9FFB-CD661E36B21B}" destId="{804B1BFC-063E-4387-84CD-BD4C45A4520B}" srcOrd="0" destOrd="0" presId="urn:microsoft.com/office/officeart/2005/8/layout/hierarchy6"/>
    <dgm:cxn modelId="{1FAC785B-F18A-4B8B-BA72-55486D3549E5}" type="presParOf" srcId="{01699E18-7A51-48BB-9FFB-CD661E36B21B}" destId="{BFB508DB-BECE-4CE9-8A4A-9E26F262CE3D}" srcOrd="1" destOrd="0" presId="urn:microsoft.com/office/officeart/2005/8/layout/hierarchy6"/>
    <dgm:cxn modelId="{F8985FF9-5D24-4264-BE53-CC79180549A2}" type="presParOf" srcId="{BFB508DB-BECE-4CE9-8A4A-9E26F262CE3D}" destId="{96869D14-481C-4D20-8039-BCCCA728B90F}" srcOrd="0" destOrd="0" presId="urn:microsoft.com/office/officeart/2005/8/layout/hierarchy6"/>
    <dgm:cxn modelId="{5FAE0DA2-9867-49C1-8154-EDC1F43426ED}" type="presParOf" srcId="{BFB508DB-BECE-4CE9-8A4A-9E26F262CE3D}" destId="{C9FA7908-38AA-4A96-9DD7-88EAD81B381C}" srcOrd="1" destOrd="0" presId="urn:microsoft.com/office/officeart/2005/8/layout/hierarchy6"/>
    <dgm:cxn modelId="{A5228BB7-CB5D-4805-9585-B43DA57367DD}" type="presParOf" srcId="{C9FA7908-38AA-4A96-9DD7-88EAD81B381C}" destId="{EDF4573F-4364-4619-9A78-5BE2FB160179}" srcOrd="0" destOrd="0" presId="urn:microsoft.com/office/officeart/2005/8/layout/hierarchy6"/>
    <dgm:cxn modelId="{3672B24E-DF2A-4AE7-9DDC-32F842787AD0}" type="presParOf" srcId="{C9FA7908-38AA-4A96-9DD7-88EAD81B381C}" destId="{875FAA0D-CB22-4B01-8615-4E4324D5E7A0}" srcOrd="1" destOrd="0" presId="urn:microsoft.com/office/officeart/2005/8/layout/hierarchy6"/>
    <dgm:cxn modelId="{8DEA147C-1263-45BF-A2AF-33DA94271E65}" type="presParOf" srcId="{875FAA0D-CB22-4B01-8615-4E4324D5E7A0}" destId="{B94459A5-23AA-41E9-8424-D84E9948765E}" srcOrd="0" destOrd="0" presId="urn:microsoft.com/office/officeart/2005/8/layout/hierarchy6"/>
    <dgm:cxn modelId="{60F26B00-9FFD-42C5-9EDC-D8F063882FE9}" type="presParOf" srcId="{875FAA0D-CB22-4B01-8615-4E4324D5E7A0}" destId="{ED0E844E-3C75-4903-9733-9096F92D2526}" srcOrd="1" destOrd="0" presId="urn:microsoft.com/office/officeart/2005/8/layout/hierarchy6"/>
    <dgm:cxn modelId="{CEE19D74-22AF-4189-8522-F735DD2D04A7}" type="presParOf" srcId="{C9FA7908-38AA-4A96-9DD7-88EAD81B381C}" destId="{9729DB08-86D4-4260-88ED-C210A67AAD74}" srcOrd="2" destOrd="0" presId="urn:microsoft.com/office/officeart/2005/8/layout/hierarchy6"/>
    <dgm:cxn modelId="{CFEC615D-5BBA-478E-B7E9-AA4D2CA9E9BB}" type="presParOf" srcId="{C9FA7908-38AA-4A96-9DD7-88EAD81B381C}" destId="{1457C88E-FD37-4A1C-BBF2-CAE6EBC2DAB1}" srcOrd="3" destOrd="0" presId="urn:microsoft.com/office/officeart/2005/8/layout/hierarchy6"/>
    <dgm:cxn modelId="{0EE392C4-D56F-4ECA-A2CC-78FBDB07BE10}" type="presParOf" srcId="{1457C88E-FD37-4A1C-BBF2-CAE6EBC2DAB1}" destId="{1FBE49D0-C0DE-445B-8547-023895FB863F}" srcOrd="0" destOrd="0" presId="urn:microsoft.com/office/officeart/2005/8/layout/hierarchy6"/>
    <dgm:cxn modelId="{C92D0214-B3D0-4027-8F08-4B30A5630662}" type="presParOf" srcId="{1457C88E-FD37-4A1C-BBF2-CAE6EBC2DAB1}" destId="{B2425E83-993C-43D5-85BB-9139970E40B7}" srcOrd="1" destOrd="0" presId="urn:microsoft.com/office/officeart/2005/8/layout/hierarchy6"/>
    <dgm:cxn modelId="{46AD57D9-DAA7-4C24-9793-4E152234A36E}" type="presParOf" srcId="{950074A3-4559-44C0-886B-6ED8583033E3}" destId="{B0A82A5F-E9FB-44F1-A183-E29ADDA52AB8}" srcOrd="6" destOrd="0" presId="urn:microsoft.com/office/officeart/2005/8/layout/hierarchy6"/>
    <dgm:cxn modelId="{61930D34-59D1-4584-82E4-DFCE6F99B0E1}" type="presParOf" srcId="{950074A3-4559-44C0-886B-6ED8583033E3}" destId="{6E2AA883-BE0D-4C99-8A49-3C910B86D19D}" srcOrd="7" destOrd="0" presId="urn:microsoft.com/office/officeart/2005/8/layout/hierarchy6"/>
    <dgm:cxn modelId="{EBAC9CF2-CEE3-42C2-8FA4-6632BEFDC7F6}" type="presParOf" srcId="{6E2AA883-BE0D-4C99-8A49-3C910B86D19D}" destId="{B9EBA60F-F1DD-482A-ADF8-95E408E96E7C}" srcOrd="0" destOrd="0" presId="urn:microsoft.com/office/officeart/2005/8/layout/hierarchy6"/>
    <dgm:cxn modelId="{2C8A343A-B388-46F1-A7DF-66CAA7F1E7D0}" type="presParOf" srcId="{6E2AA883-BE0D-4C99-8A49-3C910B86D19D}" destId="{2E24A5AE-4ACF-4304-B9FE-598616E91A2E}" srcOrd="1" destOrd="0" presId="urn:microsoft.com/office/officeart/2005/8/layout/hierarchy6"/>
    <dgm:cxn modelId="{E7BDCB5E-C9CF-424B-BA14-827C1DA982A2}" type="presParOf" srcId="{950074A3-4559-44C0-886B-6ED8583033E3}" destId="{554FDED7-94FE-4940-940D-7819897FF236}" srcOrd="8" destOrd="0" presId="urn:microsoft.com/office/officeart/2005/8/layout/hierarchy6"/>
    <dgm:cxn modelId="{50344BD3-CB18-445E-B4FB-B2DB4C6F294E}" type="presParOf" srcId="{950074A3-4559-44C0-886B-6ED8583033E3}" destId="{ED7F3DB4-C012-4BA4-A881-AA01EF6700CC}" srcOrd="9" destOrd="0" presId="urn:microsoft.com/office/officeart/2005/8/layout/hierarchy6"/>
    <dgm:cxn modelId="{C1216B81-158F-4009-8537-34D8BAFF83DF}" type="presParOf" srcId="{ED7F3DB4-C012-4BA4-A881-AA01EF6700CC}" destId="{B62E4AAC-0B0B-469D-AE90-24D0E4D6700E}" srcOrd="0" destOrd="0" presId="urn:microsoft.com/office/officeart/2005/8/layout/hierarchy6"/>
    <dgm:cxn modelId="{F8608E06-09C6-4EAE-9215-66566FE6C2C3}" type="presParOf" srcId="{ED7F3DB4-C012-4BA4-A881-AA01EF6700CC}" destId="{71A1760D-9B7C-4305-BAC6-24DE76E460FC}" srcOrd="1" destOrd="0" presId="urn:microsoft.com/office/officeart/2005/8/layout/hierarchy6"/>
    <dgm:cxn modelId="{89539FBC-00F2-484A-925C-830BC8146E59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AA242D15-B4CC-49F6-8B57-1BEA71E64F10}" type="presOf" srcId="{5CFD5215-892E-42CB-A0A3-78AEEF9D3917}" destId="{1BC730B0-C855-4966-8029-C2460840653A}" srcOrd="0" destOrd="0" presId="urn:microsoft.com/office/officeart/2005/8/layout/hierarchy6"/>
    <dgm:cxn modelId="{176792FB-D798-4594-954C-7DA72B756506}" type="presOf" srcId="{1D471068-FE32-40A7-B55B-1060034851AC}" destId="{6B25056B-B82E-486A-A085-CC37AC6ECE4F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6CA79AE3-E262-4A83-B2E5-1293D62033D9}" type="presOf" srcId="{5FD0878A-AE07-4211-8C9E-D1594EAF14DD}" destId="{5F02F497-D847-4BED-9C95-A40DB38AA1C0}" srcOrd="0" destOrd="0" presId="urn:microsoft.com/office/officeart/2005/8/layout/hierarchy6"/>
    <dgm:cxn modelId="{932129CF-2157-4FA9-917C-9F5869FB4836}" type="presOf" srcId="{7EEE1E9F-2C7C-40BC-B87C-BE55B6B10615}" destId="{41FC1C9F-3D98-459E-A56E-E4016FDBC37C}" srcOrd="0" destOrd="0" presId="urn:microsoft.com/office/officeart/2005/8/layout/hierarchy6"/>
    <dgm:cxn modelId="{22F0C8D6-700E-48BF-83D9-37E47BBD3AE3}" type="presOf" srcId="{D44C03BB-F9FF-4E2B-8D00-9A2B5269EEC2}" destId="{66B2C06C-1CD7-44E6-AA54-99A8AFBABAA9}" srcOrd="0" destOrd="0" presId="urn:microsoft.com/office/officeart/2005/8/layout/hierarchy6"/>
    <dgm:cxn modelId="{ED09391B-0B57-4AC1-8EC9-24C5F0CD8D63}" type="presOf" srcId="{C0C05E66-5F99-4246-8FC3-89CC5F2D6705}" destId="{6334C273-2698-4558-AC0C-BAA0FE6701B3}" srcOrd="0" destOrd="0" presId="urn:microsoft.com/office/officeart/2005/8/layout/hierarchy6"/>
    <dgm:cxn modelId="{7250B1A1-F7DD-4CA1-B0D2-5E56300676DF}" type="presOf" srcId="{80EF8C28-152C-44EA-8DAE-5892C51891C4}" destId="{F976C38B-B696-4C8A-837C-F54997663F0D}" srcOrd="0" destOrd="0" presId="urn:microsoft.com/office/officeart/2005/8/layout/hierarchy6"/>
    <dgm:cxn modelId="{D7007ECA-080F-4FC5-985D-DEA03D64A3E7}" type="presOf" srcId="{C4E6590C-236E-40B2-BFF3-A2FF8959A717}" destId="{6F13B8FF-8DB7-402A-8ADD-67171A35632B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75FD0124-89CF-484F-8486-3E52D7FA4859}" type="presParOf" srcId="{5F02F497-D847-4BED-9C95-A40DB38AA1C0}" destId="{962E57B1-1676-48BD-A345-E1266BD6C1F8}" srcOrd="0" destOrd="0" presId="urn:microsoft.com/office/officeart/2005/8/layout/hierarchy6"/>
    <dgm:cxn modelId="{B11BC240-2469-4831-8F90-1D0BAD5A97A5}" type="presParOf" srcId="{962E57B1-1676-48BD-A345-E1266BD6C1F8}" destId="{30AC2640-AB26-4B8B-8B29-C5965B728DE3}" srcOrd="0" destOrd="0" presId="urn:microsoft.com/office/officeart/2005/8/layout/hierarchy6"/>
    <dgm:cxn modelId="{2BA647E7-BEE8-4C6C-9788-4D3EDF5D3B3C}" type="presParOf" srcId="{30AC2640-AB26-4B8B-8B29-C5965B728DE3}" destId="{60359792-B8B8-4F7C-92EB-6234AACEA37B}" srcOrd="0" destOrd="0" presId="urn:microsoft.com/office/officeart/2005/8/layout/hierarchy6"/>
    <dgm:cxn modelId="{DBC0439C-5646-4F19-A0C9-7F9ABBFA1301}" type="presParOf" srcId="{60359792-B8B8-4F7C-92EB-6234AACEA37B}" destId="{66B2C06C-1CD7-44E6-AA54-99A8AFBABAA9}" srcOrd="0" destOrd="0" presId="urn:microsoft.com/office/officeart/2005/8/layout/hierarchy6"/>
    <dgm:cxn modelId="{BD25E2BE-53C2-4218-AFE7-0B324A86F842}" type="presParOf" srcId="{60359792-B8B8-4F7C-92EB-6234AACEA37B}" destId="{950074A3-4559-44C0-886B-6ED8583033E3}" srcOrd="1" destOrd="0" presId="urn:microsoft.com/office/officeart/2005/8/layout/hierarchy6"/>
    <dgm:cxn modelId="{E0E52C6D-DA63-4CD4-81F9-2467DD7FBDA7}" type="presParOf" srcId="{950074A3-4559-44C0-886B-6ED8583033E3}" destId="{6334C273-2698-4558-AC0C-BAA0FE6701B3}" srcOrd="0" destOrd="0" presId="urn:microsoft.com/office/officeart/2005/8/layout/hierarchy6"/>
    <dgm:cxn modelId="{7F026AE5-54F1-472B-811B-546309BA4896}" type="presParOf" srcId="{950074A3-4559-44C0-886B-6ED8583033E3}" destId="{3C41F32C-4AD3-4007-94BE-55CE9BF18113}" srcOrd="1" destOrd="0" presId="urn:microsoft.com/office/officeart/2005/8/layout/hierarchy6"/>
    <dgm:cxn modelId="{1A703FDE-B0E0-47F7-985A-962FDC4B622B}" type="presParOf" srcId="{3C41F32C-4AD3-4007-94BE-55CE9BF18113}" destId="{1BC730B0-C855-4966-8029-C2460840653A}" srcOrd="0" destOrd="0" presId="urn:microsoft.com/office/officeart/2005/8/layout/hierarchy6"/>
    <dgm:cxn modelId="{6FC2604B-12DC-49AE-8568-CCFF9E703AA3}" type="presParOf" srcId="{3C41F32C-4AD3-4007-94BE-55CE9BF18113}" destId="{394CCCDC-E65A-4B76-B5EE-17523DA91544}" srcOrd="1" destOrd="0" presId="urn:microsoft.com/office/officeart/2005/8/layout/hierarchy6"/>
    <dgm:cxn modelId="{D8863AFA-D301-4685-B171-A57FBB0881C3}" type="presParOf" srcId="{394CCCDC-E65A-4B76-B5EE-17523DA91544}" destId="{41FC1C9F-3D98-459E-A56E-E4016FDBC37C}" srcOrd="0" destOrd="0" presId="urn:microsoft.com/office/officeart/2005/8/layout/hierarchy6"/>
    <dgm:cxn modelId="{2E81207E-7258-4772-98F7-68D11D4AA765}" type="presParOf" srcId="{394CCCDC-E65A-4B76-B5EE-17523DA91544}" destId="{8CDC9350-5BDD-47C0-9D15-BDD47F2F8CD2}" srcOrd="1" destOrd="0" presId="urn:microsoft.com/office/officeart/2005/8/layout/hierarchy6"/>
    <dgm:cxn modelId="{012420AD-A2C4-4F79-9913-3CC1930E3651}" type="presParOf" srcId="{8CDC9350-5BDD-47C0-9D15-BDD47F2F8CD2}" destId="{F976C38B-B696-4C8A-837C-F54997663F0D}" srcOrd="0" destOrd="0" presId="urn:microsoft.com/office/officeart/2005/8/layout/hierarchy6"/>
    <dgm:cxn modelId="{34EC4277-6194-46DB-887A-E8B00DE921AD}" type="presParOf" srcId="{8CDC9350-5BDD-47C0-9D15-BDD47F2F8CD2}" destId="{92E3D27C-6A8F-4E6F-82FD-924950F6BB39}" srcOrd="1" destOrd="0" presId="urn:microsoft.com/office/officeart/2005/8/layout/hierarchy6"/>
    <dgm:cxn modelId="{2CA90194-A577-43D4-A083-DF837F9AF272}" type="presParOf" srcId="{394CCCDC-E65A-4B76-B5EE-17523DA91544}" destId="{6B25056B-B82E-486A-A085-CC37AC6ECE4F}" srcOrd="2" destOrd="0" presId="urn:microsoft.com/office/officeart/2005/8/layout/hierarchy6"/>
    <dgm:cxn modelId="{85EC67CA-62D9-49ED-ACB0-CEA2EF8B6CC6}" type="presParOf" srcId="{394CCCDC-E65A-4B76-B5EE-17523DA91544}" destId="{475BF335-5FA5-4A33-9419-6975807838BA}" srcOrd="3" destOrd="0" presId="urn:microsoft.com/office/officeart/2005/8/layout/hierarchy6"/>
    <dgm:cxn modelId="{20D369A0-9868-4281-BA14-C942F2B2A31F}" type="presParOf" srcId="{475BF335-5FA5-4A33-9419-6975807838BA}" destId="{6F13B8FF-8DB7-402A-8ADD-67171A35632B}" srcOrd="0" destOrd="0" presId="urn:microsoft.com/office/officeart/2005/8/layout/hierarchy6"/>
    <dgm:cxn modelId="{259BF4FC-D457-44C2-BFDC-44AA841E676B}" type="presParOf" srcId="{475BF335-5FA5-4A33-9419-6975807838BA}" destId="{01699E18-7A51-48BB-9FFB-CD661E36B21B}" srcOrd="1" destOrd="0" presId="urn:microsoft.com/office/officeart/2005/8/layout/hierarchy6"/>
    <dgm:cxn modelId="{8280CB42-8A36-4036-BA3B-CCCCF81B1C9A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</dgm:pt>
    <dgm:pt modelId="{1A01E74D-4469-452F-B732-B125975E4D4F}" type="sibTrans" cxnId="{30626F49-0575-4410-8000-3DA859D425AA}">
      <dgm:prSet/>
      <dgm:spPr/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1"/>
      <dgm:spPr/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1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D46AA205-CA8A-442E-A22A-80D2A9C577F5}" type="presOf" srcId="{A99925AA-6EE8-4C99-A2BD-DB19CBBD8C8D}" destId="{0AA163EC-F502-4FF2-97E7-A7EF23B402F5}" srcOrd="0" destOrd="0" presId="urn:microsoft.com/office/officeart/2005/8/layout/hierarchy6"/>
    <dgm:cxn modelId="{141B58E4-1248-47B9-BEEA-B13BE2437F47}" type="presOf" srcId="{7EEE1E9F-2C7C-40BC-B87C-BE55B6B10615}" destId="{41FC1C9F-3D98-459E-A56E-E4016FDBC37C}" srcOrd="0" destOrd="0" presId="urn:microsoft.com/office/officeart/2005/8/layout/hierarchy6"/>
    <dgm:cxn modelId="{7BBD2B42-41B4-459F-8679-B533E64DF485}" type="presOf" srcId="{E6CD04F1-CC54-467B-834A-7D796225B4B6}" destId="{0CD863D8-DB72-40CC-B306-E12734F25CA9}" srcOrd="0" destOrd="0" presId="urn:microsoft.com/office/officeart/2005/8/layout/hierarchy6"/>
    <dgm:cxn modelId="{0469BFB2-00DE-4941-80F6-E1087E11A2A8}" type="presOf" srcId="{5CFD5215-892E-42CB-A0A3-78AEEF9D3917}" destId="{1BC730B0-C855-4966-8029-C2460840653A}" srcOrd="0" destOrd="0" presId="urn:microsoft.com/office/officeart/2005/8/layout/hierarchy6"/>
    <dgm:cxn modelId="{3A8536B5-97F9-4ED3-A591-9F81C4F896C3}" type="presOf" srcId="{1D471068-FE32-40A7-B55B-1060034851AC}" destId="{6B25056B-B82E-486A-A085-CC37AC6ECE4F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272A9A7F-04A1-4E29-9F60-91CE5AA5D99F}" type="presOf" srcId="{C0C05E66-5F99-4246-8FC3-89CC5F2D6705}" destId="{6334C273-2698-4558-AC0C-BAA0FE6701B3}" srcOrd="0" destOrd="0" presId="urn:microsoft.com/office/officeart/2005/8/layout/hierarchy6"/>
    <dgm:cxn modelId="{A4B36A65-0090-47DF-B9E8-852B82EC2592}" type="presOf" srcId="{80EF8C28-152C-44EA-8DAE-5892C51891C4}" destId="{F976C38B-B696-4C8A-837C-F54997663F0D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74EB18C8-9D94-43C8-B7BB-9AC2E2848E6E}" type="presOf" srcId="{C4E6590C-236E-40B2-BFF3-A2FF8959A717}" destId="{6F13B8FF-8DB7-402A-8ADD-67171A35632B}" srcOrd="0" destOrd="0" presId="urn:microsoft.com/office/officeart/2005/8/layout/hierarchy6"/>
    <dgm:cxn modelId="{CF887F9A-960C-469C-9D36-00E88F83E7A9}" type="presOf" srcId="{5FD0878A-AE07-4211-8C9E-D1594EAF14DD}" destId="{5F02F497-D847-4BED-9C95-A40DB38AA1C0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F6A6ED8F-84A0-430F-AADD-C591B594B862}" type="presOf" srcId="{D44C03BB-F9FF-4E2B-8D00-9A2B5269EEC2}" destId="{66B2C06C-1CD7-44E6-AA54-99A8AFBABAA9}" srcOrd="0" destOrd="0" presId="urn:microsoft.com/office/officeart/2005/8/layout/hierarchy6"/>
    <dgm:cxn modelId="{D33A1845-1329-4274-9962-FE75F568C997}" type="presParOf" srcId="{5F02F497-D847-4BED-9C95-A40DB38AA1C0}" destId="{962E57B1-1676-48BD-A345-E1266BD6C1F8}" srcOrd="0" destOrd="0" presId="urn:microsoft.com/office/officeart/2005/8/layout/hierarchy6"/>
    <dgm:cxn modelId="{86D2E9FB-E19E-474A-9BB5-198EA0AD09E6}" type="presParOf" srcId="{962E57B1-1676-48BD-A345-E1266BD6C1F8}" destId="{30AC2640-AB26-4B8B-8B29-C5965B728DE3}" srcOrd="0" destOrd="0" presId="urn:microsoft.com/office/officeart/2005/8/layout/hierarchy6"/>
    <dgm:cxn modelId="{44984B9B-5C40-407E-8A31-4830098D2723}" type="presParOf" srcId="{30AC2640-AB26-4B8B-8B29-C5965B728DE3}" destId="{60359792-B8B8-4F7C-92EB-6234AACEA37B}" srcOrd="0" destOrd="0" presId="urn:microsoft.com/office/officeart/2005/8/layout/hierarchy6"/>
    <dgm:cxn modelId="{256A631D-DD0C-4BF6-B2D9-60EE170A098C}" type="presParOf" srcId="{60359792-B8B8-4F7C-92EB-6234AACEA37B}" destId="{66B2C06C-1CD7-44E6-AA54-99A8AFBABAA9}" srcOrd="0" destOrd="0" presId="urn:microsoft.com/office/officeart/2005/8/layout/hierarchy6"/>
    <dgm:cxn modelId="{6155D42F-E19F-4DDE-92A1-A705117CA654}" type="presParOf" srcId="{60359792-B8B8-4F7C-92EB-6234AACEA37B}" destId="{950074A3-4559-44C0-886B-6ED8583033E3}" srcOrd="1" destOrd="0" presId="urn:microsoft.com/office/officeart/2005/8/layout/hierarchy6"/>
    <dgm:cxn modelId="{43007A2C-735A-4349-8721-A8FF92A7985F}" type="presParOf" srcId="{950074A3-4559-44C0-886B-6ED8583033E3}" destId="{6334C273-2698-4558-AC0C-BAA0FE6701B3}" srcOrd="0" destOrd="0" presId="urn:microsoft.com/office/officeart/2005/8/layout/hierarchy6"/>
    <dgm:cxn modelId="{0C267216-0A7E-45F8-B455-ACF13B43169C}" type="presParOf" srcId="{950074A3-4559-44C0-886B-6ED8583033E3}" destId="{3C41F32C-4AD3-4007-94BE-55CE9BF18113}" srcOrd="1" destOrd="0" presId="urn:microsoft.com/office/officeart/2005/8/layout/hierarchy6"/>
    <dgm:cxn modelId="{2B5DF9D5-0CEA-41A5-9697-9F309E93BC60}" type="presParOf" srcId="{3C41F32C-4AD3-4007-94BE-55CE9BF18113}" destId="{1BC730B0-C855-4966-8029-C2460840653A}" srcOrd="0" destOrd="0" presId="urn:microsoft.com/office/officeart/2005/8/layout/hierarchy6"/>
    <dgm:cxn modelId="{36C1BE7F-FCB0-4136-AAE3-704F093CD3BE}" type="presParOf" srcId="{3C41F32C-4AD3-4007-94BE-55CE9BF18113}" destId="{394CCCDC-E65A-4B76-B5EE-17523DA91544}" srcOrd="1" destOrd="0" presId="urn:microsoft.com/office/officeart/2005/8/layout/hierarchy6"/>
    <dgm:cxn modelId="{1804B426-BF86-4C5E-B0CC-FB64E2436D63}" type="presParOf" srcId="{394CCCDC-E65A-4B76-B5EE-17523DA91544}" destId="{41FC1C9F-3D98-459E-A56E-E4016FDBC37C}" srcOrd="0" destOrd="0" presId="urn:microsoft.com/office/officeart/2005/8/layout/hierarchy6"/>
    <dgm:cxn modelId="{7BC29396-454A-4878-B391-8664E8D020A9}" type="presParOf" srcId="{394CCCDC-E65A-4B76-B5EE-17523DA91544}" destId="{8CDC9350-5BDD-47C0-9D15-BDD47F2F8CD2}" srcOrd="1" destOrd="0" presId="urn:microsoft.com/office/officeart/2005/8/layout/hierarchy6"/>
    <dgm:cxn modelId="{07FAE543-1FFD-4187-94F8-8409883912D0}" type="presParOf" srcId="{8CDC9350-5BDD-47C0-9D15-BDD47F2F8CD2}" destId="{F976C38B-B696-4C8A-837C-F54997663F0D}" srcOrd="0" destOrd="0" presId="urn:microsoft.com/office/officeart/2005/8/layout/hierarchy6"/>
    <dgm:cxn modelId="{9DCD8E9F-2095-42CA-B51D-0B48142FA291}" type="presParOf" srcId="{8CDC9350-5BDD-47C0-9D15-BDD47F2F8CD2}" destId="{92E3D27C-6A8F-4E6F-82FD-924950F6BB39}" srcOrd="1" destOrd="0" presId="urn:microsoft.com/office/officeart/2005/8/layout/hierarchy6"/>
    <dgm:cxn modelId="{36B6FAE0-9AD3-4615-8FB1-C68717EB10A1}" type="presParOf" srcId="{394CCCDC-E65A-4B76-B5EE-17523DA91544}" destId="{6B25056B-B82E-486A-A085-CC37AC6ECE4F}" srcOrd="2" destOrd="0" presId="urn:microsoft.com/office/officeart/2005/8/layout/hierarchy6"/>
    <dgm:cxn modelId="{77DAA198-EAA9-42C4-8C00-0516AFFB1619}" type="presParOf" srcId="{394CCCDC-E65A-4B76-B5EE-17523DA91544}" destId="{475BF335-5FA5-4A33-9419-6975807838BA}" srcOrd="3" destOrd="0" presId="urn:microsoft.com/office/officeart/2005/8/layout/hierarchy6"/>
    <dgm:cxn modelId="{F90EB8CD-F5C1-478A-AC11-2397F8C1DC14}" type="presParOf" srcId="{475BF335-5FA5-4A33-9419-6975807838BA}" destId="{6F13B8FF-8DB7-402A-8ADD-67171A35632B}" srcOrd="0" destOrd="0" presId="urn:microsoft.com/office/officeart/2005/8/layout/hierarchy6"/>
    <dgm:cxn modelId="{1DB6B08D-4AF7-4809-873D-A3CDC2A77F7C}" type="presParOf" srcId="{475BF335-5FA5-4A33-9419-6975807838BA}" destId="{01699E18-7A51-48BB-9FFB-CD661E36B21B}" srcOrd="1" destOrd="0" presId="urn:microsoft.com/office/officeart/2005/8/layout/hierarchy6"/>
    <dgm:cxn modelId="{91611383-2AB0-4868-BCD2-A62F59341AC4}" type="presParOf" srcId="{01699E18-7A51-48BB-9FFB-CD661E36B21B}" destId="{0AA163EC-F502-4FF2-97E7-A7EF23B402F5}" srcOrd="0" destOrd="0" presId="urn:microsoft.com/office/officeart/2005/8/layout/hierarchy6"/>
    <dgm:cxn modelId="{34E92700-AED3-45BD-BD27-1CE6E4A680BA}" type="presParOf" srcId="{01699E18-7A51-48BB-9FFB-CD661E36B21B}" destId="{51CF7EB0-FAF8-4A9B-86BB-B510F6F42C91}" srcOrd="1" destOrd="0" presId="urn:microsoft.com/office/officeart/2005/8/layout/hierarchy6"/>
    <dgm:cxn modelId="{09660DCD-2625-4747-B56F-E9336025160B}" type="presParOf" srcId="{51CF7EB0-FAF8-4A9B-86BB-B510F6F42C91}" destId="{0CD863D8-DB72-40CC-B306-E12734F25CA9}" srcOrd="0" destOrd="0" presId="urn:microsoft.com/office/officeart/2005/8/layout/hierarchy6"/>
    <dgm:cxn modelId="{E38636BF-0A24-48D4-BA6B-AB564866E3C4}" type="presParOf" srcId="{51CF7EB0-FAF8-4A9B-86BB-B510F6F42C91}" destId="{50EBBBCC-5C7D-4137-9AE4-33A4847E7342}" srcOrd="1" destOrd="0" presId="urn:microsoft.com/office/officeart/2005/8/layout/hierarchy6"/>
    <dgm:cxn modelId="{B42ECE7B-521E-4004-ACC2-43468861418B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Testo del paragrafo.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2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2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2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2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A93AB13D-10E1-4361-A724-92DF42F1C119}" type="presOf" srcId="{E6B55600-61FF-402D-ADF5-EDE79D339E52}" destId="{E23DA7AA-A90B-4CD9-9184-CB20920551B4}" srcOrd="0" destOrd="0" presId="urn:microsoft.com/office/officeart/2005/8/layout/hierarchy6"/>
    <dgm:cxn modelId="{4C87A89E-4412-4060-A9D2-85DD62D7224E}" type="presOf" srcId="{191F1A8F-DFBA-45EE-A461-BA4FD577063F}" destId="{228A5E67-0618-44A9-9486-F8ED187059E7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97147400-D7D7-43C0-B1D8-F129327BEA72}" type="presOf" srcId="{C4E6590C-236E-40B2-BFF3-A2FF8959A717}" destId="{6F13B8FF-8DB7-402A-8ADD-67171A35632B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4B74F27A-99D8-42F8-A2BC-5AD50794D960}" type="presOf" srcId="{80EF8C28-152C-44EA-8DAE-5892C51891C4}" destId="{F976C38B-B696-4C8A-837C-F54997663F0D}" srcOrd="0" destOrd="0" presId="urn:microsoft.com/office/officeart/2005/8/layout/hierarchy6"/>
    <dgm:cxn modelId="{43CBB18B-539B-4FE0-9678-173E197F686C}" type="presOf" srcId="{1D471068-FE32-40A7-B55B-1060034851AC}" destId="{6B25056B-B82E-486A-A085-CC37AC6ECE4F}" srcOrd="0" destOrd="0" presId="urn:microsoft.com/office/officeart/2005/8/layout/hierarchy6"/>
    <dgm:cxn modelId="{18049BF7-E001-4DFA-8E40-C345AFF06A3F}" type="presOf" srcId="{D44C03BB-F9FF-4E2B-8D00-9A2B5269EEC2}" destId="{66B2C06C-1CD7-44E6-AA54-99A8AFBABAA9}" srcOrd="0" destOrd="0" presId="urn:microsoft.com/office/officeart/2005/8/layout/hierarchy6"/>
    <dgm:cxn modelId="{A6B7344F-73A1-41E8-82C8-FB7602F71996}" type="presOf" srcId="{C0C05E66-5F99-4246-8FC3-89CC5F2D6705}" destId="{6334C273-2698-4558-AC0C-BAA0FE6701B3}" srcOrd="0" destOrd="0" presId="urn:microsoft.com/office/officeart/2005/8/layout/hierarchy6"/>
    <dgm:cxn modelId="{81F11F71-220E-43CB-B6F8-FD5170A9794C}" type="presOf" srcId="{5FD0878A-AE07-4211-8C9E-D1594EAF14DD}" destId="{5F02F497-D847-4BED-9C95-A40DB38AA1C0}" srcOrd="0" destOrd="0" presId="urn:microsoft.com/office/officeart/2005/8/layout/hierarchy6"/>
    <dgm:cxn modelId="{3B458614-0298-4583-91C6-D7AD3E5BA799}" type="presOf" srcId="{7EEE1E9F-2C7C-40BC-B87C-BE55B6B10615}" destId="{41FC1C9F-3D98-459E-A56E-E4016FDBC37C}" srcOrd="0" destOrd="0" presId="urn:microsoft.com/office/officeart/2005/8/layout/hierarchy6"/>
    <dgm:cxn modelId="{F56ED9DD-C52C-4C9A-ABC6-3AC2238AA056}" type="presOf" srcId="{E6CD04F1-CC54-467B-834A-7D796225B4B6}" destId="{0CD863D8-DB72-40CC-B306-E12734F25CA9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8470F8EE-BE0E-4884-B385-4A9F588FA0C4}" type="presOf" srcId="{A99925AA-6EE8-4C99-A2BD-DB19CBBD8C8D}" destId="{0AA163EC-F502-4FF2-97E7-A7EF23B402F5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BB6F71F4-B354-4FAA-9F2F-CEA176E3E022}" type="presOf" srcId="{5CFD5215-892E-42CB-A0A3-78AEEF9D3917}" destId="{1BC730B0-C855-4966-8029-C2460840653A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21378336-9CDE-4EBD-A310-5951E2AE5742}" type="presParOf" srcId="{5F02F497-D847-4BED-9C95-A40DB38AA1C0}" destId="{962E57B1-1676-48BD-A345-E1266BD6C1F8}" srcOrd="0" destOrd="0" presId="urn:microsoft.com/office/officeart/2005/8/layout/hierarchy6"/>
    <dgm:cxn modelId="{E2BDF153-6CC1-4670-BE27-CC790760A38C}" type="presParOf" srcId="{962E57B1-1676-48BD-A345-E1266BD6C1F8}" destId="{30AC2640-AB26-4B8B-8B29-C5965B728DE3}" srcOrd="0" destOrd="0" presId="urn:microsoft.com/office/officeart/2005/8/layout/hierarchy6"/>
    <dgm:cxn modelId="{9C52DA56-347D-4587-90EC-46B807B1C170}" type="presParOf" srcId="{30AC2640-AB26-4B8B-8B29-C5965B728DE3}" destId="{60359792-B8B8-4F7C-92EB-6234AACEA37B}" srcOrd="0" destOrd="0" presId="urn:microsoft.com/office/officeart/2005/8/layout/hierarchy6"/>
    <dgm:cxn modelId="{3FF21A36-60F8-4252-ABF8-851FF002BE20}" type="presParOf" srcId="{60359792-B8B8-4F7C-92EB-6234AACEA37B}" destId="{66B2C06C-1CD7-44E6-AA54-99A8AFBABAA9}" srcOrd="0" destOrd="0" presId="urn:microsoft.com/office/officeart/2005/8/layout/hierarchy6"/>
    <dgm:cxn modelId="{D3BDBC1B-F16D-4B02-98C6-DF079D6342D6}" type="presParOf" srcId="{60359792-B8B8-4F7C-92EB-6234AACEA37B}" destId="{950074A3-4559-44C0-886B-6ED8583033E3}" srcOrd="1" destOrd="0" presId="urn:microsoft.com/office/officeart/2005/8/layout/hierarchy6"/>
    <dgm:cxn modelId="{E5BA1FAE-AFE2-4630-8F20-7ECEBB844EB6}" type="presParOf" srcId="{950074A3-4559-44C0-886B-6ED8583033E3}" destId="{6334C273-2698-4558-AC0C-BAA0FE6701B3}" srcOrd="0" destOrd="0" presId="urn:microsoft.com/office/officeart/2005/8/layout/hierarchy6"/>
    <dgm:cxn modelId="{4F244BF8-EC34-4EE2-B687-8F8744E6DAA3}" type="presParOf" srcId="{950074A3-4559-44C0-886B-6ED8583033E3}" destId="{3C41F32C-4AD3-4007-94BE-55CE9BF18113}" srcOrd="1" destOrd="0" presId="urn:microsoft.com/office/officeart/2005/8/layout/hierarchy6"/>
    <dgm:cxn modelId="{76819B92-21B4-457F-9035-FA229561FC0E}" type="presParOf" srcId="{3C41F32C-4AD3-4007-94BE-55CE9BF18113}" destId="{1BC730B0-C855-4966-8029-C2460840653A}" srcOrd="0" destOrd="0" presId="urn:microsoft.com/office/officeart/2005/8/layout/hierarchy6"/>
    <dgm:cxn modelId="{616BC84A-D600-468C-A0E1-A4CA3A2585A8}" type="presParOf" srcId="{3C41F32C-4AD3-4007-94BE-55CE9BF18113}" destId="{394CCCDC-E65A-4B76-B5EE-17523DA91544}" srcOrd="1" destOrd="0" presId="urn:microsoft.com/office/officeart/2005/8/layout/hierarchy6"/>
    <dgm:cxn modelId="{EF70306F-7A6A-4FB7-BDD7-BBE717A30D1D}" type="presParOf" srcId="{394CCCDC-E65A-4B76-B5EE-17523DA91544}" destId="{41FC1C9F-3D98-459E-A56E-E4016FDBC37C}" srcOrd="0" destOrd="0" presId="urn:microsoft.com/office/officeart/2005/8/layout/hierarchy6"/>
    <dgm:cxn modelId="{19C3A274-932F-41AD-A43F-F8F10EB8565E}" type="presParOf" srcId="{394CCCDC-E65A-4B76-B5EE-17523DA91544}" destId="{8CDC9350-5BDD-47C0-9D15-BDD47F2F8CD2}" srcOrd="1" destOrd="0" presId="urn:microsoft.com/office/officeart/2005/8/layout/hierarchy6"/>
    <dgm:cxn modelId="{4BF94571-275E-4EDC-B390-2D23E5DF0256}" type="presParOf" srcId="{8CDC9350-5BDD-47C0-9D15-BDD47F2F8CD2}" destId="{F976C38B-B696-4C8A-837C-F54997663F0D}" srcOrd="0" destOrd="0" presId="urn:microsoft.com/office/officeart/2005/8/layout/hierarchy6"/>
    <dgm:cxn modelId="{3421AF93-EBCD-4D8D-9EDB-A22F2608BA0F}" type="presParOf" srcId="{8CDC9350-5BDD-47C0-9D15-BDD47F2F8CD2}" destId="{92E3D27C-6A8F-4E6F-82FD-924950F6BB39}" srcOrd="1" destOrd="0" presId="urn:microsoft.com/office/officeart/2005/8/layout/hierarchy6"/>
    <dgm:cxn modelId="{2B84C2F1-DD3F-49C8-8977-9C219DA28C95}" type="presParOf" srcId="{394CCCDC-E65A-4B76-B5EE-17523DA91544}" destId="{6B25056B-B82E-486A-A085-CC37AC6ECE4F}" srcOrd="2" destOrd="0" presId="urn:microsoft.com/office/officeart/2005/8/layout/hierarchy6"/>
    <dgm:cxn modelId="{27C05F25-F4D2-4FF5-8372-939EE29AE41B}" type="presParOf" srcId="{394CCCDC-E65A-4B76-B5EE-17523DA91544}" destId="{475BF335-5FA5-4A33-9419-6975807838BA}" srcOrd="3" destOrd="0" presId="urn:microsoft.com/office/officeart/2005/8/layout/hierarchy6"/>
    <dgm:cxn modelId="{AFD4BE48-758C-4E26-B8AD-5363C7C495E6}" type="presParOf" srcId="{475BF335-5FA5-4A33-9419-6975807838BA}" destId="{6F13B8FF-8DB7-402A-8ADD-67171A35632B}" srcOrd="0" destOrd="0" presId="urn:microsoft.com/office/officeart/2005/8/layout/hierarchy6"/>
    <dgm:cxn modelId="{7F7E4425-F390-4264-815C-7E0F003C07E2}" type="presParOf" srcId="{475BF335-5FA5-4A33-9419-6975807838BA}" destId="{01699E18-7A51-48BB-9FFB-CD661E36B21B}" srcOrd="1" destOrd="0" presId="urn:microsoft.com/office/officeart/2005/8/layout/hierarchy6"/>
    <dgm:cxn modelId="{F17CCF24-A196-4B6C-83B3-BC878CDC3105}" type="presParOf" srcId="{01699E18-7A51-48BB-9FFB-CD661E36B21B}" destId="{0AA163EC-F502-4FF2-97E7-A7EF23B402F5}" srcOrd="0" destOrd="0" presId="urn:microsoft.com/office/officeart/2005/8/layout/hierarchy6"/>
    <dgm:cxn modelId="{2E7CF8C7-F460-4D10-B535-52409B4755BE}" type="presParOf" srcId="{01699E18-7A51-48BB-9FFB-CD661E36B21B}" destId="{51CF7EB0-FAF8-4A9B-86BB-B510F6F42C91}" srcOrd="1" destOrd="0" presId="urn:microsoft.com/office/officeart/2005/8/layout/hierarchy6"/>
    <dgm:cxn modelId="{540C020D-BB5F-471B-9065-E2C30572B056}" type="presParOf" srcId="{51CF7EB0-FAF8-4A9B-86BB-B510F6F42C91}" destId="{0CD863D8-DB72-40CC-B306-E12734F25CA9}" srcOrd="0" destOrd="0" presId="urn:microsoft.com/office/officeart/2005/8/layout/hierarchy6"/>
    <dgm:cxn modelId="{BA3179EA-5BBB-4380-BA3A-E0DFD8C6E976}" type="presParOf" srcId="{51CF7EB0-FAF8-4A9B-86BB-B510F6F42C91}" destId="{50EBBBCC-5C7D-4137-9AE4-33A4847E7342}" srcOrd="1" destOrd="0" presId="urn:microsoft.com/office/officeart/2005/8/layout/hierarchy6"/>
    <dgm:cxn modelId="{834C0D5D-3E6E-4A47-BEAD-714C1374CDF1}" type="presParOf" srcId="{50EBBBCC-5C7D-4137-9AE4-33A4847E7342}" destId="{E23DA7AA-A90B-4CD9-9184-CB20920551B4}" srcOrd="0" destOrd="0" presId="urn:microsoft.com/office/officeart/2005/8/layout/hierarchy6"/>
    <dgm:cxn modelId="{94FA2751-419F-4AF7-AE8B-9AE03239E8DB}" type="presParOf" srcId="{50EBBBCC-5C7D-4137-9AE4-33A4847E7342}" destId="{3E600CE6-2F88-445A-AB5F-167E9FEF1C9D}" srcOrd="1" destOrd="0" presId="urn:microsoft.com/office/officeart/2005/8/layout/hierarchy6"/>
    <dgm:cxn modelId="{CCC3B35B-569F-49B5-80BC-D9A62C3BE296}" type="presParOf" srcId="{3E600CE6-2F88-445A-AB5F-167E9FEF1C9D}" destId="{228A5E67-0618-44A9-9486-F8ED187059E7}" srcOrd="0" destOrd="0" presId="urn:microsoft.com/office/officeart/2005/8/layout/hierarchy6"/>
    <dgm:cxn modelId="{CA750D6F-D8A5-40B3-B760-A4C4FD7D7EB8}" type="presParOf" srcId="{3E600CE6-2F88-445A-AB5F-167E9FEF1C9D}" destId="{369BD173-E43D-4E15-9D37-E9D8FF1FA095}" srcOrd="1" destOrd="0" presId="urn:microsoft.com/office/officeart/2005/8/layout/hierarchy6"/>
    <dgm:cxn modelId="{928582FC-BD50-41EA-86E1-2B3985DF1D76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FD0878A-AE07-4211-8C9E-D1594EAF14DD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D44C03BB-F9FF-4E2B-8D00-9A2B5269EEC2}">
      <dgm:prSet phldrT="[Testo]"/>
      <dgm:spPr/>
      <dgm:t>
        <a:bodyPr/>
        <a:lstStyle/>
        <a:p>
          <a:r>
            <a:rPr lang="it-IT" dirty="0" smtClean="0"/>
            <a:t>document </a:t>
          </a:r>
          <a:endParaRPr lang="it-IT" dirty="0"/>
        </a:p>
      </dgm:t>
    </dgm:pt>
    <dgm:pt modelId="{0E700A49-F18C-40ED-B94B-949384167336}" type="parTrans" cxnId="{7CCFFCFF-8B9B-4859-B02C-AEF30D5E3AF6}">
      <dgm:prSet/>
      <dgm:spPr/>
      <dgm:t>
        <a:bodyPr/>
        <a:lstStyle/>
        <a:p>
          <a:endParaRPr lang="it-IT"/>
        </a:p>
      </dgm:t>
    </dgm:pt>
    <dgm:pt modelId="{E84CCDC2-5DCE-464A-A476-AA8C9FA00E49}" type="sibTrans" cxnId="{7CCFFCFF-8B9B-4859-B02C-AEF30D5E3AF6}">
      <dgm:prSet/>
      <dgm:spPr/>
      <dgm:t>
        <a:bodyPr/>
        <a:lstStyle/>
        <a:p>
          <a:endParaRPr lang="it-IT"/>
        </a:p>
      </dgm:t>
    </dgm:pt>
    <dgm:pt modelId="{5CFD5215-892E-42CB-A0A3-78AEEF9D3917}">
      <dgm:prSet phldrT="[Testo]"/>
      <dgm:spPr/>
      <dgm:t>
        <a:bodyPr/>
        <a:lstStyle/>
        <a:p>
          <a:r>
            <a:rPr lang="it-IT" dirty="0" smtClean="0"/>
            <a:t>html</a:t>
          </a:r>
          <a:endParaRPr lang="it-IT" dirty="0"/>
        </a:p>
      </dgm:t>
    </dgm:pt>
    <dgm:pt modelId="{C0C05E66-5F99-4246-8FC3-89CC5F2D6705}" type="parTrans" cxnId="{FA57F727-7A27-47E6-B6F3-A7DDEF8BC619}">
      <dgm:prSet/>
      <dgm:spPr/>
      <dgm:t>
        <a:bodyPr/>
        <a:lstStyle/>
        <a:p>
          <a:endParaRPr lang="it-IT"/>
        </a:p>
      </dgm:t>
    </dgm:pt>
    <dgm:pt modelId="{D2893464-769C-43E8-AB0A-BF70C22619D7}" type="sibTrans" cxnId="{FA57F727-7A27-47E6-B6F3-A7DDEF8BC619}">
      <dgm:prSet/>
      <dgm:spPr/>
      <dgm:t>
        <a:bodyPr/>
        <a:lstStyle/>
        <a:p>
          <a:endParaRPr lang="it-IT"/>
        </a:p>
      </dgm:t>
    </dgm:pt>
    <dgm:pt modelId="{C4E6590C-236E-40B2-BFF3-A2FF8959A717}">
      <dgm:prSet phldrT="[Testo]"/>
      <dgm:spPr/>
      <dgm:t>
        <a:bodyPr/>
        <a:lstStyle/>
        <a:p>
          <a:r>
            <a:rPr lang="it-IT" dirty="0" smtClean="0"/>
            <a:t>body</a:t>
          </a:r>
          <a:endParaRPr lang="it-IT" dirty="0"/>
        </a:p>
      </dgm:t>
    </dgm:pt>
    <dgm:pt modelId="{1D471068-FE32-40A7-B55B-1060034851AC}" type="parTrans" cxnId="{269F4CCD-FA2C-4398-8AFD-A97799BA9132}">
      <dgm:prSet/>
      <dgm:spPr/>
      <dgm:t>
        <a:bodyPr/>
        <a:lstStyle/>
        <a:p>
          <a:endParaRPr lang="it-IT"/>
        </a:p>
      </dgm:t>
    </dgm:pt>
    <dgm:pt modelId="{85B1E43B-4E76-43D4-8B97-25925DC3D9D4}" type="sibTrans" cxnId="{269F4CCD-FA2C-4398-8AFD-A97799BA9132}">
      <dgm:prSet/>
      <dgm:spPr/>
      <dgm:t>
        <a:bodyPr/>
        <a:lstStyle/>
        <a:p>
          <a:endParaRPr lang="it-IT"/>
        </a:p>
      </dgm:t>
    </dgm:pt>
    <dgm:pt modelId="{80EF8C28-152C-44EA-8DAE-5892C51891C4}">
      <dgm:prSet phldrT="[Testo]"/>
      <dgm:spPr/>
      <dgm:t>
        <a:bodyPr/>
        <a:lstStyle/>
        <a:p>
          <a:r>
            <a:rPr lang="it-IT" dirty="0" smtClean="0"/>
            <a:t>head</a:t>
          </a:r>
          <a:endParaRPr lang="it-IT" dirty="0"/>
        </a:p>
      </dgm:t>
    </dgm:pt>
    <dgm:pt modelId="{F2941051-AB6F-47BC-B838-B0C95B26B37B}" type="sibTrans" cxnId="{F21A6F20-F7F4-41DB-A2B9-2457E6B74189}">
      <dgm:prSet/>
      <dgm:spPr/>
      <dgm:t>
        <a:bodyPr/>
        <a:lstStyle/>
        <a:p>
          <a:endParaRPr lang="it-IT"/>
        </a:p>
      </dgm:t>
    </dgm:pt>
    <dgm:pt modelId="{7EEE1E9F-2C7C-40BC-B87C-BE55B6B10615}" type="parTrans" cxnId="{F21A6F20-F7F4-41DB-A2B9-2457E6B74189}">
      <dgm:prSet/>
      <dgm:spPr/>
      <dgm:t>
        <a:bodyPr/>
        <a:lstStyle/>
        <a:p>
          <a:endParaRPr lang="it-IT"/>
        </a:p>
      </dgm:t>
    </dgm:pt>
    <dgm:pt modelId="{E6CD04F1-CC54-467B-834A-7D796225B4B6}">
      <dgm:prSet phldrT="[Testo]"/>
      <dgm:spPr/>
      <dgm:t>
        <a:bodyPr/>
        <a:lstStyle/>
        <a:p>
          <a:r>
            <a:rPr lang="it-IT" dirty="0" smtClean="0"/>
            <a:t>p</a:t>
          </a:r>
          <a:endParaRPr lang="it-IT" dirty="0"/>
        </a:p>
      </dgm:t>
    </dgm:pt>
    <dgm:pt modelId="{A99925AA-6EE8-4C99-A2BD-DB19CBBD8C8D}" type="parTrans" cxnId="{30626F49-0575-4410-8000-3DA859D425AA}">
      <dgm:prSet/>
      <dgm:spPr/>
      <dgm:t>
        <a:bodyPr/>
        <a:lstStyle/>
        <a:p>
          <a:endParaRPr lang="it-IT"/>
        </a:p>
      </dgm:t>
    </dgm:pt>
    <dgm:pt modelId="{1A01E74D-4469-452F-B732-B125975E4D4F}" type="sibTrans" cxnId="{30626F49-0575-4410-8000-3DA859D425AA}">
      <dgm:prSet/>
      <dgm:spPr/>
      <dgm:t>
        <a:bodyPr/>
        <a:lstStyle/>
        <a:p>
          <a:endParaRPr lang="it-IT"/>
        </a:p>
      </dgm:t>
    </dgm:pt>
    <dgm:pt modelId="{191F1A8F-DFBA-45EE-A461-BA4FD577063F}">
      <dgm:prSet phldrT="[Testo]"/>
      <dgm:spPr/>
      <dgm:t>
        <a:bodyPr/>
        <a:lstStyle/>
        <a:p>
          <a:r>
            <a:rPr lang="it-IT" dirty="0" smtClean="0"/>
            <a:t>“Testo”</a:t>
          </a:r>
          <a:endParaRPr lang="it-IT" dirty="0"/>
        </a:p>
      </dgm:t>
    </dgm:pt>
    <dgm:pt modelId="{E6B55600-61FF-402D-ADF5-EDE79D339E52}" type="parTrans" cxnId="{F705A745-FC6A-47A6-9F7C-6481292ED01D}">
      <dgm:prSet/>
      <dgm:spPr/>
      <dgm:t>
        <a:bodyPr/>
        <a:lstStyle/>
        <a:p>
          <a:endParaRPr lang="it-IT"/>
        </a:p>
      </dgm:t>
    </dgm:pt>
    <dgm:pt modelId="{800493D7-45C9-49F9-A8F1-73ED564675CA}" type="sibTrans" cxnId="{F705A745-FC6A-47A6-9F7C-6481292ED01D}">
      <dgm:prSet/>
      <dgm:spPr/>
      <dgm:t>
        <a:bodyPr/>
        <a:lstStyle/>
        <a:p>
          <a:endParaRPr lang="it-IT"/>
        </a:p>
      </dgm:t>
    </dgm:pt>
    <dgm:pt modelId="{5CBB3ABC-81DE-400F-B217-D367456B4BB2}">
      <dgm:prSet phldrT="[Testo]"/>
      <dgm:spPr/>
      <dgm:t>
        <a:bodyPr/>
        <a:lstStyle/>
        <a:p>
          <a:r>
            <a:rPr lang="it-IT" dirty="0" smtClean="0"/>
            <a:t>“del”</a:t>
          </a:r>
          <a:endParaRPr lang="it-IT" dirty="0"/>
        </a:p>
      </dgm:t>
    </dgm:pt>
    <dgm:pt modelId="{09B96BF6-9FC6-42AF-BA4A-DC7426C817E7}" type="parTrans" cxnId="{D3D59D5A-B85E-4123-9478-290DF289D7BF}">
      <dgm:prSet/>
      <dgm:spPr/>
      <dgm:t>
        <a:bodyPr/>
        <a:lstStyle/>
        <a:p>
          <a:endParaRPr lang="it-IT"/>
        </a:p>
      </dgm:t>
    </dgm:pt>
    <dgm:pt modelId="{E8F88BE9-68A5-4EF9-B98A-C9744DA3A057}" type="sibTrans" cxnId="{D3D59D5A-B85E-4123-9478-290DF289D7BF}">
      <dgm:prSet/>
      <dgm:spPr/>
      <dgm:t>
        <a:bodyPr/>
        <a:lstStyle/>
        <a:p>
          <a:endParaRPr lang="it-IT"/>
        </a:p>
      </dgm:t>
    </dgm:pt>
    <dgm:pt modelId="{80C4C97F-4AA5-4858-85DE-F2083EFD7C7D}">
      <dgm:prSet phldrT="[Testo]"/>
      <dgm:spPr/>
      <dgm:t>
        <a:bodyPr/>
        <a:lstStyle/>
        <a:p>
          <a:r>
            <a:rPr lang="it-IT" dirty="0" smtClean="0"/>
            <a:t>“paragrafo.”</a:t>
          </a:r>
          <a:endParaRPr lang="it-IT" dirty="0"/>
        </a:p>
      </dgm:t>
    </dgm:pt>
    <dgm:pt modelId="{6CD1E705-0FFF-41DD-8468-FDD05BBBC72F}" type="parTrans" cxnId="{B8DB1F80-EAEB-4A9A-B3A1-6B182DEE51E4}">
      <dgm:prSet/>
      <dgm:spPr/>
      <dgm:t>
        <a:bodyPr/>
        <a:lstStyle/>
        <a:p>
          <a:endParaRPr lang="it-IT"/>
        </a:p>
      </dgm:t>
    </dgm:pt>
    <dgm:pt modelId="{2A6E68C1-2FD0-498A-9A0D-A8771C342C9E}" type="sibTrans" cxnId="{B8DB1F80-EAEB-4A9A-B3A1-6B182DEE51E4}">
      <dgm:prSet/>
      <dgm:spPr/>
      <dgm:t>
        <a:bodyPr/>
        <a:lstStyle/>
        <a:p>
          <a:endParaRPr lang="it-IT"/>
        </a:p>
      </dgm:t>
    </dgm:pt>
    <dgm:pt modelId="{7006C78D-D50B-49FB-B55F-727BD93AB06B}">
      <dgm:prSet phldrT="[Testo]"/>
      <dgm:spPr/>
      <dgm:t>
        <a:bodyPr/>
        <a:lstStyle/>
        <a:p>
          <a:r>
            <a:rPr lang="it-IT" dirty="0" err="1" smtClean="0"/>
            <a:t>span</a:t>
          </a:r>
          <a:endParaRPr lang="it-IT" dirty="0"/>
        </a:p>
      </dgm:t>
    </dgm:pt>
    <dgm:pt modelId="{2E99F807-3B3C-4EF2-B36F-051BE65A3EA3}" type="parTrans" cxnId="{28E53592-7F97-446F-8ECF-5E3C5690EEA9}">
      <dgm:prSet/>
      <dgm:spPr/>
      <dgm:t>
        <a:bodyPr/>
        <a:lstStyle/>
        <a:p>
          <a:endParaRPr lang="it-IT"/>
        </a:p>
      </dgm:t>
    </dgm:pt>
    <dgm:pt modelId="{A2FB4C11-7E16-4630-89A5-94210C494A1B}" type="sibTrans" cxnId="{28E53592-7F97-446F-8ECF-5E3C5690EEA9}">
      <dgm:prSet/>
      <dgm:spPr/>
      <dgm:t>
        <a:bodyPr/>
        <a:lstStyle/>
        <a:p>
          <a:endParaRPr lang="it-IT"/>
        </a:p>
      </dgm:t>
    </dgm:pt>
    <dgm:pt modelId="{5F02F497-D847-4BED-9C95-A40DB38AA1C0}" type="pres">
      <dgm:prSet presAssocID="{5FD0878A-AE07-4211-8C9E-D1594EAF14DD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962E57B1-1676-48BD-A345-E1266BD6C1F8}" type="pres">
      <dgm:prSet presAssocID="{5FD0878A-AE07-4211-8C9E-D1594EAF14DD}" presName="hierFlow" presStyleCnt="0"/>
      <dgm:spPr/>
    </dgm:pt>
    <dgm:pt modelId="{30AC2640-AB26-4B8B-8B29-C5965B728DE3}" type="pres">
      <dgm:prSet presAssocID="{5FD0878A-AE07-4211-8C9E-D1594EAF14DD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60359792-B8B8-4F7C-92EB-6234AACEA37B}" type="pres">
      <dgm:prSet presAssocID="{D44C03BB-F9FF-4E2B-8D00-9A2B5269EEC2}" presName="Name14" presStyleCnt="0"/>
      <dgm:spPr/>
    </dgm:pt>
    <dgm:pt modelId="{66B2C06C-1CD7-44E6-AA54-99A8AFBABAA9}" type="pres">
      <dgm:prSet presAssocID="{D44C03BB-F9FF-4E2B-8D00-9A2B5269EEC2}" presName="level1Shap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950074A3-4559-44C0-886B-6ED8583033E3}" type="pres">
      <dgm:prSet presAssocID="{D44C03BB-F9FF-4E2B-8D00-9A2B5269EEC2}" presName="hierChild2" presStyleCnt="0"/>
      <dgm:spPr/>
    </dgm:pt>
    <dgm:pt modelId="{6334C273-2698-4558-AC0C-BAA0FE6701B3}" type="pres">
      <dgm:prSet presAssocID="{C0C05E66-5F99-4246-8FC3-89CC5F2D6705}" presName="Name19" presStyleLbl="parChTrans1D2" presStyleIdx="0" presStyleCnt="1"/>
      <dgm:spPr/>
      <dgm:t>
        <a:bodyPr/>
        <a:lstStyle/>
        <a:p>
          <a:endParaRPr lang="it-IT"/>
        </a:p>
      </dgm:t>
    </dgm:pt>
    <dgm:pt modelId="{3C41F32C-4AD3-4007-94BE-55CE9BF18113}" type="pres">
      <dgm:prSet presAssocID="{5CFD5215-892E-42CB-A0A3-78AEEF9D3917}" presName="Name21" presStyleCnt="0"/>
      <dgm:spPr/>
    </dgm:pt>
    <dgm:pt modelId="{1BC730B0-C855-4966-8029-C2460840653A}" type="pres">
      <dgm:prSet presAssocID="{5CFD5215-892E-42CB-A0A3-78AEEF9D3917}" presName="level2Shape" presStyleLbl="node2" presStyleIdx="0" presStyleCnt="1"/>
      <dgm:spPr/>
      <dgm:t>
        <a:bodyPr/>
        <a:lstStyle/>
        <a:p>
          <a:endParaRPr lang="it-IT"/>
        </a:p>
      </dgm:t>
    </dgm:pt>
    <dgm:pt modelId="{394CCCDC-E65A-4B76-B5EE-17523DA91544}" type="pres">
      <dgm:prSet presAssocID="{5CFD5215-892E-42CB-A0A3-78AEEF9D3917}" presName="hierChild3" presStyleCnt="0"/>
      <dgm:spPr/>
    </dgm:pt>
    <dgm:pt modelId="{41FC1C9F-3D98-459E-A56E-E4016FDBC37C}" type="pres">
      <dgm:prSet presAssocID="{7EEE1E9F-2C7C-40BC-B87C-BE55B6B10615}" presName="Name19" presStyleLbl="parChTrans1D3" presStyleIdx="0" presStyleCnt="2"/>
      <dgm:spPr/>
      <dgm:t>
        <a:bodyPr/>
        <a:lstStyle/>
        <a:p>
          <a:endParaRPr lang="it-IT"/>
        </a:p>
      </dgm:t>
    </dgm:pt>
    <dgm:pt modelId="{8CDC9350-5BDD-47C0-9D15-BDD47F2F8CD2}" type="pres">
      <dgm:prSet presAssocID="{80EF8C28-152C-44EA-8DAE-5892C51891C4}" presName="Name21" presStyleCnt="0"/>
      <dgm:spPr/>
    </dgm:pt>
    <dgm:pt modelId="{F976C38B-B696-4C8A-837C-F54997663F0D}" type="pres">
      <dgm:prSet presAssocID="{80EF8C28-152C-44EA-8DAE-5892C51891C4}" presName="level2Shape" presStyleLbl="node3" presStyleIdx="0" presStyleCnt="2"/>
      <dgm:spPr/>
      <dgm:t>
        <a:bodyPr/>
        <a:lstStyle/>
        <a:p>
          <a:endParaRPr lang="it-IT"/>
        </a:p>
      </dgm:t>
    </dgm:pt>
    <dgm:pt modelId="{92E3D27C-6A8F-4E6F-82FD-924950F6BB39}" type="pres">
      <dgm:prSet presAssocID="{80EF8C28-152C-44EA-8DAE-5892C51891C4}" presName="hierChild3" presStyleCnt="0"/>
      <dgm:spPr/>
    </dgm:pt>
    <dgm:pt modelId="{6B25056B-B82E-486A-A085-CC37AC6ECE4F}" type="pres">
      <dgm:prSet presAssocID="{1D471068-FE32-40A7-B55B-1060034851AC}" presName="Name19" presStyleLbl="parChTrans1D3" presStyleIdx="1" presStyleCnt="2"/>
      <dgm:spPr/>
      <dgm:t>
        <a:bodyPr/>
        <a:lstStyle/>
        <a:p>
          <a:endParaRPr lang="it-IT"/>
        </a:p>
      </dgm:t>
    </dgm:pt>
    <dgm:pt modelId="{475BF335-5FA5-4A33-9419-6975807838BA}" type="pres">
      <dgm:prSet presAssocID="{C4E6590C-236E-40B2-BFF3-A2FF8959A717}" presName="Name21" presStyleCnt="0"/>
      <dgm:spPr/>
    </dgm:pt>
    <dgm:pt modelId="{6F13B8FF-8DB7-402A-8ADD-67171A35632B}" type="pres">
      <dgm:prSet presAssocID="{C4E6590C-236E-40B2-BFF3-A2FF8959A717}" presName="level2Shape" presStyleLbl="node3" presStyleIdx="1" presStyleCnt="2"/>
      <dgm:spPr/>
      <dgm:t>
        <a:bodyPr/>
        <a:lstStyle/>
        <a:p>
          <a:endParaRPr lang="it-IT"/>
        </a:p>
      </dgm:t>
    </dgm:pt>
    <dgm:pt modelId="{01699E18-7A51-48BB-9FFB-CD661E36B21B}" type="pres">
      <dgm:prSet presAssocID="{C4E6590C-236E-40B2-BFF3-A2FF8959A717}" presName="hierChild3" presStyleCnt="0"/>
      <dgm:spPr/>
    </dgm:pt>
    <dgm:pt modelId="{0AA163EC-F502-4FF2-97E7-A7EF23B402F5}" type="pres">
      <dgm:prSet presAssocID="{A99925AA-6EE8-4C99-A2BD-DB19CBBD8C8D}" presName="Name19" presStyleLbl="parChTrans1D4" presStyleIdx="0" presStyleCnt="5"/>
      <dgm:spPr/>
      <dgm:t>
        <a:bodyPr/>
        <a:lstStyle/>
        <a:p>
          <a:endParaRPr lang="it-IT"/>
        </a:p>
      </dgm:t>
    </dgm:pt>
    <dgm:pt modelId="{51CF7EB0-FAF8-4A9B-86BB-B510F6F42C91}" type="pres">
      <dgm:prSet presAssocID="{E6CD04F1-CC54-467B-834A-7D796225B4B6}" presName="Name21" presStyleCnt="0"/>
      <dgm:spPr/>
    </dgm:pt>
    <dgm:pt modelId="{0CD863D8-DB72-40CC-B306-E12734F25CA9}" type="pres">
      <dgm:prSet presAssocID="{E6CD04F1-CC54-467B-834A-7D796225B4B6}" presName="level2Shape" presStyleLbl="node4" presStyleIdx="0" presStyleCnt="5"/>
      <dgm:spPr/>
      <dgm:t>
        <a:bodyPr/>
        <a:lstStyle/>
        <a:p>
          <a:endParaRPr lang="it-IT"/>
        </a:p>
      </dgm:t>
    </dgm:pt>
    <dgm:pt modelId="{50EBBBCC-5C7D-4137-9AE4-33A4847E7342}" type="pres">
      <dgm:prSet presAssocID="{E6CD04F1-CC54-467B-834A-7D796225B4B6}" presName="hierChild3" presStyleCnt="0"/>
      <dgm:spPr/>
    </dgm:pt>
    <dgm:pt modelId="{E23DA7AA-A90B-4CD9-9184-CB20920551B4}" type="pres">
      <dgm:prSet presAssocID="{E6B55600-61FF-402D-ADF5-EDE79D339E52}" presName="Name19" presStyleLbl="parChTrans1D4" presStyleIdx="1" presStyleCnt="5"/>
      <dgm:spPr/>
      <dgm:t>
        <a:bodyPr/>
        <a:lstStyle/>
        <a:p>
          <a:endParaRPr lang="it-IT"/>
        </a:p>
      </dgm:t>
    </dgm:pt>
    <dgm:pt modelId="{3E600CE6-2F88-445A-AB5F-167E9FEF1C9D}" type="pres">
      <dgm:prSet presAssocID="{191F1A8F-DFBA-45EE-A461-BA4FD577063F}" presName="Name21" presStyleCnt="0"/>
      <dgm:spPr/>
    </dgm:pt>
    <dgm:pt modelId="{228A5E67-0618-44A9-9486-F8ED187059E7}" type="pres">
      <dgm:prSet presAssocID="{191F1A8F-DFBA-45EE-A461-BA4FD577063F}" presName="level2Shape" presStyleLbl="node4" presStyleIdx="1" presStyleCnt="5" custScaleX="258229"/>
      <dgm:spPr/>
      <dgm:t>
        <a:bodyPr/>
        <a:lstStyle/>
        <a:p>
          <a:endParaRPr lang="it-IT"/>
        </a:p>
      </dgm:t>
    </dgm:pt>
    <dgm:pt modelId="{369BD173-E43D-4E15-9D37-E9D8FF1FA095}" type="pres">
      <dgm:prSet presAssocID="{191F1A8F-DFBA-45EE-A461-BA4FD577063F}" presName="hierChild3" presStyleCnt="0"/>
      <dgm:spPr/>
    </dgm:pt>
    <dgm:pt modelId="{318359F6-BA36-4983-B107-7AF9F98EC8D4}" type="pres">
      <dgm:prSet presAssocID="{2E99F807-3B3C-4EF2-B36F-051BE65A3EA3}" presName="Name19" presStyleLbl="parChTrans1D4" presStyleIdx="2" presStyleCnt="5"/>
      <dgm:spPr/>
      <dgm:t>
        <a:bodyPr/>
        <a:lstStyle/>
        <a:p>
          <a:endParaRPr lang="it-IT"/>
        </a:p>
      </dgm:t>
    </dgm:pt>
    <dgm:pt modelId="{CFC4EC74-16C9-4851-8403-4EA8D82017ED}" type="pres">
      <dgm:prSet presAssocID="{7006C78D-D50B-49FB-B55F-727BD93AB06B}" presName="Name21" presStyleCnt="0"/>
      <dgm:spPr/>
    </dgm:pt>
    <dgm:pt modelId="{EB0F24BE-49C1-48DF-B056-70E30D98A451}" type="pres">
      <dgm:prSet presAssocID="{7006C78D-D50B-49FB-B55F-727BD93AB06B}" presName="level2Shape" presStyleLbl="node4" presStyleIdx="2" presStyleCnt="5"/>
      <dgm:spPr/>
      <dgm:t>
        <a:bodyPr/>
        <a:lstStyle/>
        <a:p>
          <a:endParaRPr lang="it-IT"/>
        </a:p>
      </dgm:t>
    </dgm:pt>
    <dgm:pt modelId="{7FBB8944-7E6F-43E2-924C-665268CE2B57}" type="pres">
      <dgm:prSet presAssocID="{7006C78D-D50B-49FB-B55F-727BD93AB06B}" presName="hierChild3" presStyleCnt="0"/>
      <dgm:spPr/>
    </dgm:pt>
    <dgm:pt modelId="{A7C65AFC-97EC-40C3-9F4A-13CCCC0E6BA9}" type="pres">
      <dgm:prSet presAssocID="{09B96BF6-9FC6-42AF-BA4A-DC7426C817E7}" presName="Name19" presStyleLbl="parChTrans1D4" presStyleIdx="3" presStyleCnt="5"/>
      <dgm:spPr/>
      <dgm:t>
        <a:bodyPr/>
        <a:lstStyle/>
        <a:p>
          <a:endParaRPr lang="it-IT"/>
        </a:p>
      </dgm:t>
    </dgm:pt>
    <dgm:pt modelId="{D7DDA15A-C986-48BA-848A-DDC9A334B8C3}" type="pres">
      <dgm:prSet presAssocID="{5CBB3ABC-81DE-400F-B217-D367456B4BB2}" presName="Name21" presStyleCnt="0"/>
      <dgm:spPr/>
    </dgm:pt>
    <dgm:pt modelId="{72FF5A92-F88D-4369-B07C-3AC1846700F3}" type="pres">
      <dgm:prSet presAssocID="{5CBB3ABC-81DE-400F-B217-D367456B4BB2}" presName="level2Shape" presStyleLbl="node4" presStyleIdx="3" presStyleCnt="5"/>
      <dgm:spPr/>
      <dgm:t>
        <a:bodyPr/>
        <a:lstStyle/>
        <a:p>
          <a:endParaRPr lang="it-IT"/>
        </a:p>
      </dgm:t>
    </dgm:pt>
    <dgm:pt modelId="{9200DC54-5773-4F0F-874B-AD4870565312}" type="pres">
      <dgm:prSet presAssocID="{5CBB3ABC-81DE-400F-B217-D367456B4BB2}" presName="hierChild3" presStyleCnt="0"/>
      <dgm:spPr/>
    </dgm:pt>
    <dgm:pt modelId="{4B5DDE04-AEA2-4187-8CEE-684D494A3318}" type="pres">
      <dgm:prSet presAssocID="{6CD1E705-0FFF-41DD-8468-FDD05BBBC72F}" presName="Name19" presStyleLbl="parChTrans1D4" presStyleIdx="4" presStyleCnt="5"/>
      <dgm:spPr/>
      <dgm:t>
        <a:bodyPr/>
        <a:lstStyle/>
        <a:p>
          <a:endParaRPr lang="it-IT"/>
        </a:p>
      </dgm:t>
    </dgm:pt>
    <dgm:pt modelId="{6C3754D1-17E1-42F9-99D0-2D523449EA62}" type="pres">
      <dgm:prSet presAssocID="{80C4C97F-4AA5-4858-85DE-F2083EFD7C7D}" presName="Name21" presStyleCnt="0"/>
      <dgm:spPr/>
    </dgm:pt>
    <dgm:pt modelId="{D5379A85-C1A3-442A-869E-E843DE3760EE}" type="pres">
      <dgm:prSet presAssocID="{80C4C97F-4AA5-4858-85DE-F2083EFD7C7D}" presName="level2Shape" presStyleLbl="node4" presStyleIdx="4" presStyleCnt="5"/>
      <dgm:spPr/>
      <dgm:t>
        <a:bodyPr/>
        <a:lstStyle/>
        <a:p>
          <a:endParaRPr lang="it-IT"/>
        </a:p>
      </dgm:t>
    </dgm:pt>
    <dgm:pt modelId="{1B6EF979-30ED-4A62-A5B8-CFFA77028CF3}" type="pres">
      <dgm:prSet presAssocID="{80C4C97F-4AA5-4858-85DE-F2083EFD7C7D}" presName="hierChild3" presStyleCnt="0"/>
      <dgm:spPr/>
    </dgm:pt>
    <dgm:pt modelId="{8DF579DD-3ECA-416D-A467-F577845D346F}" type="pres">
      <dgm:prSet presAssocID="{5FD0878A-AE07-4211-8C9E-D1594EAF14DD}" presName="bgShapesFlow" presStyleCnt="0"/>
      <dgm:spPr/>
    </dgm:pt>
  </dgm:ptLst>
  <dgm:cxnLst>
    <dgm:cxn modelId="{FA57F727-7A27-47E6-B6F3-A7DDEF8BC619}" srcId="{D44C03BB-F9FF-4E2B-8D00-9A2B5269EEC2}" destId="{5CFD5215-892E-42CB-A0A3-78AEEF9D3917}" srcOrd="0" destOrd="0" parTransId="{C0C05E66-5F99-4246-8FC3-89CC5F2D6705}" sibTransId="{D2893464-769C-43E8-AB0A-BF70C22619D7}"/>
    <dgm:cxn modelId="{21FC5163-61B0-4B52-841A-6EC2A8309FCD}" type="presOf" srcId="{5FD0878A-AE07-4211-8C9E-D1594EAF14DD}" destId="{5F02F497-D847-4BED-9C95-A40DB38AA1C0}" srcOrd="0" destOrd="0" presId="urn:microsoft.com/office/officeart/2005/8/layout/hierarchy6"/>
    <dgm:cxn modelId="{F705A745-FC6A-47A6-9F7C-6481292ED01D}" srcId="{E6CD04F1-CC54-467B-834A-7D796225B4B6}" destId="{191F1A8F-DFBA-45EE-A461-BA4FD577063F}" srcOrd="0" destOrd="0" parTransId="{E6B55600-61FF-402D-ADF5-EDE79D339E52}" sibTransId="{800493D7-45C9-49F9-A8F1-73ED564675CA}"/>
    <dgm:cxn modelId="{1DEED5F0-F8EB-4578-925B-1C7B6C9DCBCC}" type="presOf" srcId="{191F1A8F-DFBA-45EE-A461-BA4FD577063F}" destId="{228A5E67-0618-44A9-9486-F8ED187059E7}" srcOrd="0" destOrd="0" presId="urn:microsoft.com/office/officeart/2005/8/layout/hierarchy6"/>
    <dgm:cxn modelId="{B8DB1F80-EAEB-4A9A-B3A1-6B182DEE51E4}" srcId="{E6CD04F1-CC54-467B-834A-7D796225B4B6}" destId="{80C4C97F-4AA5-4858-85DE-F2083EFD7C7D}" srcOrd="2" destOrd="0" parTransId="{6CD1E705-0FFF-41DD-8468-FDD05BBBC72F}" sibTransId="{2A6E68C1-2FD0-498A-9A0D-A8771C342C9E}"/>
    <dgm:cxn modelId="{CBB6EA44-C2EF-4D7D-AD17-F5B9426B5DDF}" type="presOf" srcId="{C0C05E66-5F99-4246-8FC3-89CC5F2D6705}" destId="{6334C273-2698-4558-AC0C-BAA0FE6701B3}" srcOrd="0" destOrd="0" presId="urn:microsoft.com/office/officeart/2005/8/layout/hierarchy6"/>
    <dgm:cxn modelId="{619C41D9-7E8A-4E38-BB65-C918E81004DD}" type="presOf" srcId="{7006C78D-D50B-49FB-B55F-727BD93AB06B}" destId="{EB0F24BE-49C1-48DF-B056-70E30D98A451}" srcOrd="0" destOrd="0" presId="urn:microsoft.com/office/officeart/2005/8/layout/hierarchy6"/>
    <dgm:cxn modelId="{7CCFFCFF-8B9B-4859-B02C-AEF30D5E3AF6}" srcId="{5FD0878A-AE07-4211-8C9E-D1594EAF14DD}" destId="{D44C03BB-F9FF-4E2B-8D00-9A2B5269EEC2}" srcOrd="0" destOrd="0" parTransId="{0E700A49-F18C-40ED-B94B-949384167336}" sibTransId="{E84CCDC2-5DCE-464A-A476-AA8C9FA00E49}"/>
    <dgm:cxn modelId="{5CCC153E-7C8C-4050-8B92-FF3E8F486350}" type="presOf" srcId="{E6CD04F1-CC54-467B-834A-7D796225B4B6}" destId="{0CD863D8-DB72-40CC-B306-E12734F25CA9}" srcOrd="0" destOrd="0" presId="urn:microsoft.com/office/officeart/2005/8/layout/hierarchy6"/>
    <dgm:cxn modelId="{C74982D6-2EFA-443E-B1CA-65BD149DBA94}" type="presOf" srcId="{5CFD5215-892E-42CB-A0A3-78AEEF9D3917}" destId="{1BC730B0-C855-4966-8029-C2460840653A}" srcOrd="0" destOrd="0" presId="urn:microsoft.com/office/officeart/2005/8/layout/hierarchy6"/>
    <dgm:cxn modelId="{D055DC2F-8B22-464A-999E-CA136E533314}" type="presOf" srcId="{7EEE1E9F-2C7C-40BC-B87C-BE55B6B10615}" destId="{41FC1C9F-3D98-459E-A56E-E4016FDBC37C}" srcOrd="0" destOrd="0" presId="urn:microsoft.com/office/officeart/2005/8/layout/hierarchy6"/>
    <dgm:cxn modelId="{732A1472-3CA8-46E5-ABB7-A7F785492947}" type="presOf" srcId="{09B96BF6-9FC6-42AF-BA4A-DC7426C817E7}" destId="{A7C65AFC-97EC-40C3-9F4A-13CCCC0E6BA9}" srcOrd="0" destOrd="0" presId="urn:microsoft.com/office/officeart/2005/8/layout/hierarchy6"/>
    <dgm:cxn modelId="{F21A6F20-F7F4-41DB-A2B9-2457E6B74189}" srcId="{5CFD5215-892E-42CB-A0A3-78AEEF9D3917}" destId="{80EF8C28-152C-44EA-8DAE-5892C51891C4}" srcOrd="0" destOrd="0" parTransId="{7EEE1E9F-2C7C-40BC-B87C-BE55B6B10615}" sibTransId="{F2941051-AB6F-47BC-B838-B0C95B26B37B}"/>
    <dgm:cxn modelId="{28E53592-7F97-446F-8ECF-5E3C5690EEA9}" srcId="{E6CD04F1-CC54-467B-834A-7D796225B4B6}" destId="{7006C78D-D50B-49FB-B55F-727BD93AB06B}" srcOrd="1" destOrd="0" parTransId="{2E99F807-3B3C-4EF2-B36F-051BE65A3EA3}" sibTransId="{A2FB4C11-7E16-4630-89A5-94210C494A1B}"/>
    <dgm:cxn modelId="{5EBA8754-D4BB-490B-BCB4-5E9B8D27A980}" type="presOf" srcId="{E6B55600-61FF-402D-ADF5-EDE79D339E52}" destId="{E23DA7AA-A90B-4CD9-9184-CB20920551B4}" srcOrd="0" destOrd="0" presId="urn:microsoft.com/office/officeart/2005/8/layout/hierarchy6"/>
    <dgm:cxn modelId="{30626F49-0575-4410-8000-3DA859D425AA}" srcId="{C4E6590C-236E-40B2-BFF3-A2FF8959A717}" destId="{E6CD04F1-CC54-467B-834A-7D796225B4B6}" srcOrd="0" destOrd="0" parTransId="{A99925AA-6EE8-4C99-A2BD-DB19CBBD8C8D}" sibTransId="{1A01E74D-4469-452F-B732-B125975E4D4F}"/>
    <dgm:cxn modelId="{D070E7DA-9738-40F5-B73C-FC4017C828EB}" type="presOf" srcId="{1D471068-FE32-40A7-B55B-1060034851AC}" destId="{6B25056B-B82E-486A-A085-CC37AC6ECE4F}" srcOrd="0" destOrd="0" presId="urn:microsoft.com/office/officeart/2005/8/layout/hierarchy6"/>
    <dgm:cxn modelId="{269F4CCD-FA2C-4398-8AFD-A97799BA9132}" srcId="{5CFD5215-892E-42CB-A0A3-78AEEF9D3917}" destId="{C4E6590C-236E-40B2-BFF3-A2FF8959A717}" srcOrd="1" destOrd="0" parTransId="{1D471068-FE32-40A7-B55B-1060034851AC}" sibTransId="{85B1E43B-4E76-43D4-8B97-25925DC3D9D4}"/>
    <dgm:cxn modelId="{D3D59D5A-B85E-4123-9478-290DF289D7BF}" srcId="{7006C78D-D50B-49FB-B55F-727BD93AB06B}" destId="{5CBB3ABC-81DE-400F-B217-D367456B4BB2}" srcOrd="0" destOrd="0" parTransId="{09B96BF6-9FC6-42AF-BA4A-DC7426C817E7}" sibTransId="{E8F88BE9-68A5-4EF9-B98A-C9744DA3A057}"/>
    <dgm:cxn modelId="{B7530918-CA20-4D09-87BE-B92C321A7624}" type="presOf" srcId="{80C4C97F-4AA5-4858-85DE-F2083EFD7C7D}" destId="{D5379A85-C1A3-442A-869E-E843DE3760EE}" srcOrd="0" destOrd="0" presId="urn:microsoft.com/office/officeart/2005/8/layout/hierarchy6"/>
    <dgm:cxn modelId="{55E49687-2CAD-449E-81A9-05F729340F45}" type="presOf" srcId="{6CD1E705-0FFF-41DD-8468-FDD05BBBC72F}" destId="{4B5DDE04-AEA2-4187-8CEE-684D494A3318}" srcOrd="0" destOrd="0" presId="urn:microsoft.com/office/officeart/2005/8/layout/hierarchy6"/>
    <dgm:cxn modelId="{1357C4D0-7B6E-4697-A177-5FE4BDE5D491}" type="presOf" srcId="{D44C03BB-F9FF-4E2B-8D00-9A2B5269EEC2}" destId="{66B2C06C-1CD7-44E6-AA54-99A8AFBABAA9}" srcOrd="0" destOrd="0" presId="urn:microsoft.com/office/officeart/2005/8/layout/hierarchy6"/>
    <dgm:cxn modelId="{52094B4A-AD0E-4B0D-8698-11377107E85C}" type="presOf" srcId="{5CBB3ABC-81DE-400F-B217-D367456B4BB2}" destId="{72FF5A92-F88D-4369-B07C-3AC1846700F3}" srcOrd="0" destOrd="0" presId="urn:microsoft.com/office/officeart/2005/8/layout/hierarchy6"/>
    <dgm:cxn modelId="{7C37C30A-0159-42F9-BEAE-73090A5A17FF}" type="presOf" srcId="{2E99F807-3B3C-4EF2-B36F-051BE65A3EA3}" destId="{318359F6-BA36-4983-B107-7AF9F98EC8D4}" srcOrd="0" destOrd="0" presId="urn:microsoft.com/office/officeart/2005/8/layout/hierarchy6"/>
    <dgm:cxn modelId="{96839148-B6FF-47F0-9AAD-01A5CDAFEC92}" type="presOf" srcId="{A99925AA-6EE8-4C99-A2BD-DB19CBBD8C8D}" destId="{0AA163EC-F502-4FF2-97E7-A7EF23B402F5}" srcOrd="0" destOrd="0" presId="urn:microsoft.com/office/officeart/2005/8/layout/hierarchy6"/>
    <dgm:cxn modelId="{30DD0B78-F322-40FB-A864-59C8F1387D42}" type="presOf" srcId="{C4E6590C-236E-40B2-BFF3-A2FF8959A717}" destId="{6F13B8FF-8DB7-402A-8ADD-67171A35632B}" srcOrd="0" destOrd="0" presId="urn:microsoft.com/office/officeart/2005/8/layout/hierarchy6"/>
    <dgm:cxn modelId="{94E765DA-C071-4DEA-A40E-E86D33EE8FAD}" type="presOf" srcId="{80EF8C28-152C-44EA-8DAE-5892C51891C4}" destId="{F976C38B-B696-4C8A-837C-F54997663F0D}" srcOrd="0" destOrd="0" presId="urn:microsoft.com/office/officeart/2005/8/layout/hierarchy6"/>
    <dgm:cxn modelId="{795D3A62-43E8-4578-BD43-88DD18A25C08}" type="presParOf" srcId="{5F02F497-D847-4BED-9C95-A40DB38AA1C0}" destId="{962E57B1-1676-48BD-A345-E1266BD6C1F8}" srcOrd="0" destOrd="0" presId="urn:microsoft.com/office/officeart/2005/8/layout/hierarchy6"/>
    <dgm:cxn modelId="{19771F1E-F873-43DD-BDAE-9391948A9120}" type="presParOf" srcId="{962E57B1-1676-48BD-A345-E1266BD6C1F8}" destId="{30AC2640-AB26-4B8B-8B29-C5965B728DE3}" srcOrd="0" destOrd="0" presId="urn:microsoft.com/office/officeart/2005/8/layout/hierarchy6"/>
    <dgm:cxn modelId="{8ACA2202-6E91-4F19-9548-7C10383AAE72}" type="presParOf" srcId="{30AC2640-AB26-4B8B-8B29-C5965B728DE3}" destId="{60359792-B8B8-4F7C-92EB-6234AACEA37B}" srcOrd="0" destOrd="0" presId="urn:microsoft.com/office/officeart/2005/8/layout/hierarchy6"/>
    <dgm:cxn modelId="{B0560302-5231-4FF1-AD28-9F3FD621BDE1}" type="presParOf" srcId="{60359792-B8B8-4F7C-92EB-6234AACEA37B}" destId="{66B2C06C-1CD7-44E6-AA54-99A8AFBABAA9}" srcOrd="0" destOrd="0" presId="urn:microsoft.com/office/officeart/2005/8/layout/hierarchy6"/>
    <dgm:cxn modelId="{71852454-9F20-4C77-9DE1-92F9C054DAD9}" type="presParOf" srcId="{60359792-B8B8-4F7C-92EB-6234AACEA37B}" destId="{950074A3-4559-44C0-886B-6ED8583033E3}" srcOrd="1" destOrd="0" presId="urn:microsoft.com/office/officeart/2005/8/layout/hierarchy6"/>
    <dgm:cxn modelId="{34629476-BB5E-4D12-963F-D04A75105B8B}" type="presParOf" srcId="{950074A3-4559-44C0-886B-6ED8583033E3}" destId="{6334C273-2698-4558-AC0C-BAA0FE6701B3}" srcOrd="0" destOrd="0" presId="urn:microsoft.com/office/officeart/2005/8/layout/hierarchy6"/>
    <dgm:cxn modelId="{196938E2-16F5-4B72-A7FE-FEF21D4B905C}" type="presParOf" srcId="{950074A3-4559-44C0-886B-6ED8583033E3}" destId="{3C41F32C-4AD3-4007-94BE-55CE9BF18113}" srcOrd="1" destOrd="0" presId="urn:microsoft.com/office/officeart/2005/8/layout/hierarchy6"/>
    <dgm:cxn modelId="{C9A15BB2-1333-42E2-937A-AFB0C7144B2E}" type="presParOf" srcId="{3C41F32C-4AD3-4007-94BE-55CE9BF18113}" destId="{1BC730B0-C855-4966-8029-C2460840653A}" srcOrd="0" destOrd="0" presId="urn:microsoft.com/office/officeart/2005/8/layout/hierarchy6"/>
    <dgm:cxn modelId="{E50B3388-1021-4B90-A666-EFC1330B781E}" type="presParOf" srcId="{3C41F32C-4AD3-4007-94BE-55CE9BF18113}" destId="{394CCCDC-E65A-4B76-B5EE-17523DA91544}" srcOrd="1" destOrd="0" presId="urn:microsoft.com/office/officeart/2005/8/layout/hierarchy6"/>
    <dgm:cxn modelId="{570DE257-326D-4513-BFF6-8C3A02EDC1F7}" type="presParOf" srcId="{394CCCDC-E65A-4B76-B5EE-17523DA91544}" destId="{41FC1C9F-3D98-459E-A56E-E4016FDBC37C}" srcOrd="0" destOrd="0" presId="urn:microsoft.com/office/officeart/2005/8/layout/hierarchy6"/>
    <dgm:cxn modelId="{F71F90A6-8B5D-4D3C-AF20-FA4700002C78}" type="presParOf" srcId="{394CCCDC-E65A-4B76-B5EE-17523DA91544}" destId="{8CDC9350-5BDD-47C0-9D15-BDD47F2F8CD2}" srcOrd="1" destOrd="0" presId="urn:microsoft.com/office/officeart/2005/8/layout/hierarchy6"/>
    <dgm:cxn modelId="{E06685C5-9CB2-42DF-B475-3F8BA4B5DFA9}" type="presParOf" srcId="{8CDC9350-5BDD-47C0-9D15-BDD47F2F8CD2}" destId="{F976C38B-B696-4C8A-837C-F54997663F0D}" srcOrd="0" destOrd="0" presId="urn:microsoft.com/office/officeart/2005/8/layout/hierarchy6"/>
    <dgm:cxn modelId="{4B97B0C3-6786-4549-AF2C-F9FC2B363E72}" type="presParOf" srcId="{8CDC9350-5BDD-47C0-9D15-BDD47F2F8CD2}" destId="{92E3D27C-6A8F-4E6F-82FD-924950F6BB39}" srcOrd="1" destOrd="0" presId="urn:microsoft.com/office/officeart/2005/8/layout/hierarchy6"/>
    <dgm:cxn modelId="{6486AA2D-013C-467A-A9D4-EB85C7B548F5}" type="presParOf" srcId="{394CCCDC-E65A-4B76-B5EE-17523DA91544}" destId="{6B25056B-B82E-486A-A085-CC37AC6ECE4F}" srcOrd="2" destOrd="0" presId="urn:microsoft.com/office/officeart/2005/8/layout/hierarchy6"/>
    <dgm:cxn modelId="{434D4737-6472-4AC3-88FE-4224AA8D0B59}" type="presParOf" srcId="{394CCCDC-E65A-4B76-B5EE-17523DA91544}" destId="{475BF335-5FA5-4A33-9419-6975807838BA}" srcOrd="3" destOrd="0" presId="urn:microsoft.com/office/officeart/2005/8/layout/hierarchy6"/>
    <dgm:cxn modelId="{57C6DE0D-F563-48C5-BB67-4945C40F4863}" type="presParOf" srcId="{475BF335-5FA5-4A33-9419-6975807838BA}" destId="{6F13B8FF-8DB7-402A-8ADD-67171A35632B}" srcOrd="0" destOrd="0" presId="urn:microsoft.com/office/officeart/2005/8/layout/hierarchy6"/>
    <dgm:cxn modelId="{43CFCB3F-3EA1-44A6-AFAC-AD89F4437D34}" type="presParOf" srcId="{475BF335-5FA5-4A33-9419-6975807838BA}" destId="{01699E18-7A51-48BB-9FFB-CD661E36B21B}" srcOrd="1" destOrd="0" presId="urn:microsoft.com/office/officeart/2005/8/layout/hierarchy6"/>
    <dgm:cxn modelId="{3931D88D-6294-41DD-A2E0-2012C0F9C23A}" type="presParOf" srcId="{01699E18-7A51-48BB-9FFB-CD661E36B21B}" destId="{0AA163EC-F502-4FF2-97E7-A7EF23B402F5}" srcOrd="0" destOrd="0" presId="urn:microsoft.com/office/officeart/2005/8/layout/hierarchy6"/>
    <dgm:cxn modelId="{2F7D56E9-30DE-45B9-BFBC-F979214389CB}" type="presParOf" srcId="{01699E18-7A51-48BB-9FFB-CD661E36B21B}" destId="{51CF7EB0-FAF8-4A9B-86BB-B510F6F42C91}" srcOrd="1" destOrd="0" presId="urn:microsoft.com/office/officeart/2005/8/layout/hierarchy6"/>
    <dgm:cxn modelId="{CA3FA372-B0FD-453D-AAE8-FB807B1E5182}" type="presParOf" srcId="{51CF7EB0-FAF8-4A9B-86BB-B510F6F42C91}" destId="{0CD863D8-DB72-40CC-B306-E12734F25CA9}" srcOrd="0" destOrd="0" presId="urn:microsoft.com/office/officeart/2005/8/layout/hierarchy6"/>
    <dgm:cxn modelId="{6DD05AE2-70FD-4F64-B6A3-4E70CA0F1256}" type="presParOf" srcId="{51CF7EB0-FAF8-4A9B-86BB-B510F6F42C91}" destId="{50EBBBCC-5C7D-4137-9AE4-33A4847E7342}" srcOrd="1" destOrd="0" presId="urn:microsoft.com/office/officeart/2005/8/layout/hierarchy6"/>
    <dgm:cxn modelId="{00896894-7770-49E0-9106-B6EC035B542E}" type="presParOf" srcId="{50EBBBCC-5C7D-4137-9AE4-33A4847E7342}" destId="{E23DA7AA-A90B-4CD9-9184-CB20920551B4}" srcOrd="0" destOrd="0" presId="urn:microsoft.com/office/officeart/2005/8/layout/hierarchy6"/>
    <dgm:cxn modelId="{AE813445-00FB-4499-A8D9-3AE1F83F0101}" type="presParOf" srcId="{50EBBBCC-5C7D-4137-9AE4-33A4847E7342}" destId="{3E600CE6-2F88-445A-AB5F-167E9FEF1C9D}" srcOrd="1" destOrd="0" presId="urn:microsoft.com/office/officeart/2005/8/layout/hierarchy6"/>
    <dgm:cxn modelId="{2ED397B9-FFA9-4222-8789-14AC7B44BA63}" type="presParOf" srcId="{3E600CE6-2F88-445A-AB5F-167E9FEF1C9D}" destId="{228A5E67-0618-44A9-9486-F8ED187059E7}" srcOrd="0" destOrd="0" presId="urn:microsoft.com/office/officeart/2005/8/layout/hierarchy6"/>
    <dgm:cxn modelId="{8BB77B9C-D953-4604-9E5B-092B19B96C24}" type="presParOf" srcId="{3E600CE6-2F88-445A-AB5F-167E9FEF1C9D}" destId="{369BD173-E43D-4E15-9D37-E9D8FF1FA095}" srcOrd="1" destOrd="0" presId="urn:microsoft.com/office/officeart/2005/8/layout/hierarchy6"/>
    <dgm:cxn modelId="{774A8075-38AC-4A19-9A97-BECC5767648C}" type="presParOf" srcId="{50EBBBCC-5C7D-4137-9AE4-33A4847E7342}" destId="{318359F6-BA36-4983-B107-7AF9F98EC8D4}" srcOrd="2" destOrd="0" presId="urn:microsoft.com/office/officeart/2005/8/layout/hierarchy6"/>
    <dgm:cxn modelId="{9542C019-FB67-436E-8972-15CB754F640C}" type="presParOf" srcId="{50EBBBCC-5C7D-4137-9AE4-33A4847E7342}" destId="{CFC4EC74-16C9-4851-8403-4EA8D82017ED}" srcOrd="3" destOrd="0" presId="urn:microsoft.com/office/officeart/2005/8/layout/hierarchy6"/>
    <dgm:cxn modelId="{F01CABB0-7416-40D5-939A-01B0583D2CC4}" type="presParOf" srcId="{CFC4EC74-16C9-4851-8403-4EA8D82017ED}" destId="{EB0F24BE-49C1-48DF-B056-70E30D98A451}" srcOrd="0" destOrd="0" presId="urn:microsoft.com/office/officeart/2005/8/layout/hierarchy6"/>
    <dgm:cxn modelId="{491752E6-228A-474C-8411-48004D08F1D3}" type="presParOf" srcId="{CFC4EC74-16C9-4851-8403-4EA8D82017ED}" destId="{7FBB8944-7E6F-43E2-924C-665268CE2B57}" srcOrd="1" destOrd="0" presId="urn:microsoft.com/office/officeart/2005/8/layout/hierarchy6"/>
    <dgm:cxn modelId="{266DD3CE-91B5-410F-A500-17FDD562139B}" type="presParOf" srcId="{7FBB8944-7E6F-43E2-924C-665268CE2B57}" destId="{A7C65AFC-97EC-40C3-9F4A-13CCCC0E6BA9}" srcOrd="0" destOrd="0" presId="urn:microsoft.com/office/officeart/2005/8/layout/hierarchy6"/>
    <dgm:cxn modelId="{A943CE86-35A8-4030-9A38-1814A29BAED3}" type="presParOf" srcId="{7FBB8944-7E6F-43E2-924C-665268CE2B57}" destId="{D7DDA15A-C986-48BA-848A-DDC9A334B8C3}" srcOrd="1" destOrd="0" presId="urn:microsoft.com/office/officeart/2005/8/layout/hierarchy6"/>
    <dgm:cxn modelId="{F4C6DAB7-9A1D-4461-A6C1-5D5CAA8789EF}" type="presParOf" srcId="{D7DDA15A-C986-48BA-848A-DDC9A334B8C3}" destId="{72FF5A92-F88D-4369-B07C-3AC1846700F3}" srcOrd="0" destOrd="0" presId="urn:microsoft.com/office/officeart/2005/8/layout/hierarchy6"/>
    <dgm:cxn modelId="{58657025-4DA9-490B-AD07-3746C4A06315}" type="presParOf" srcId="{D7DDA15A-C986-48BA-848A-DDC9A334B8C3}" destId="{9200DC54-5773-4F0F-874B-AD4870565312}" srcOrd="1" destOrd="0" presId="urn:microsoft.com/office/officeart/2005/8/layout/hierarchy6"/>
    <dgm:cxn modelId="{E94C90D0-CCDE-442F-AE0D-632FEDC60675}" type="presParOf" srcId="{50EBBBCC-5C7D-4137-9AE4-33A4847E7342}" destId="{4B5DDE04-AEA2-4187-8CEE-684D494A3318}" srcOrd="4" destOrd="0" presId="urn:microsoft.com/office/officeart/2005/8/layout/hierarchy6"/>
    <dgm:cxn modelId="{44E9B1FB-524A-425C-94EC-0BE864E9369C}" type="presParOf" srcId="{50EBBBCC-5C7D-4137-9AE4-33A4847E7342}" destId="{6C3754D1-17E1-42F9-99D0-2D523449EA62}" srcOrd="5" destOrd="0" presId="urn:microsoft.com/office/officeart/2005/8/layout/hierarchy6"/>
    <dgm:cxn modelId="{26A4FEEB-1D47-47B4-90BD-99462B3A5E54}" type="presParOf" srcId="{6C3754D1-17E1-42F9-99D0-2D523449EA62}" destId="{D5379A85-C1A3-442A-869E-E843DE3760EE}" srcOrd="0" destOrd="0" presId="urn:microsoft.com/office/officeart/2005/8/layout/hierarchy6"/>
    <dgm:cxn modelId="{A947A2A7-8588-4EBC-9126-D9FACCD8DDDC}" type="presParOf" srcId="{6C3754D1-17E1-42F9-99D0-2D523449EA62}" destId="{1B6EF979-30ED-4A62-A5B8-CFFA77028CF3}" srcOrd="1" destOrd="0" presId="urn:microsoft.com/office/officeart/2005/8/layout/hierarchy6"/>
    <dgm:cxn modelId="{DC1B244D-A350-4053-BEA9-8A3A692B3ADB}" type="presParOf" srcId="{5F02F497-D847-4BED-9C95-A40DB38AA1C0}" destId="{8DF579DD-3ECA-416D-A467-F577845D346F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1E7EEE0-AD82-4765-A669-460CB0D5958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C4FDC53B-5D27-43D5-9C36-36FDD2113A2C}">
      <dgm:prSet custT="1"/>
      <dgm:spPr/>
      <dgm:t>
        <a:bodyPr/>
        <a:lstStyle/>
        <a:p>
          <a:pPr rtl="0"/>
          <a:r>
            <a:rPr lang="it-IT" sz="1600" b="1" dirty="0" err="1" smtClean="0"/>
            <a:t>element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D978F0B6-4AF8-4D8B-99AA-3BB92E8A93C7}" type="parTrans" cxnId="{517FC348-48EC-4E2D-82F2-618329805675}">
      <dgm:prSet/>
      <dgm:spPr/>
      <dgm:t>
        <a:bodyPr/>
        <a:lstStyle/>
        <a:p>
          <a:endParaRPr lang="it-IT"/>
        </a:p>
      </dgm:t>
    </dgm:pt>
    <dgm:pt modelId="{4A1EAFE7-46EA-4DC7-A563-524C23B0DCBF}" type="sibTrans" cxnId="{517FC348-48EC-4E2D-82F2-618329805675}">
      <dgm:prSet/>
      <dgm:spPr/>
      <dgm:t>
        <a:bodyPr/>
        <a:lstStyle/>
        <a:p>
          <a:endParaRPr lang="it-IT"/>
        </a:p>
      </dgm:t>
    </dgm:pt>
    <dgm:pt modelId="{0F88CA25-D73F-4C6A-A1E0-69455EE7DED1}">
      <dgm:prSet/>
      <dgm:spPr/>
      <dgm:t>
        <a:bodyPr/>
        <a:lstStyle/>
        <a:p>
          <a:pPr rtl="0"/>
          <a:r>
            <a:rPr lang="it-IT" dirty="0" smtClean="0"/>
            <a:t>Tutti gli </a:t>
          </a:r>
          <a:r>
            <a:rPr lang="it-IT" b="1" dirty="0" err="1" smtClean="0"/>
            <a:t>element</a:t>
          </a:r>
          <a:r>
            <a:rPr lang="it-IT" dirty="0" smtClean="0"/>
            <a:t> possono avere attributi</a:t>
          </a:r>
          <a:endParaRPr lang="it-IT" dirty="0"/>
        </a:p>
      </dgm:t>
    </dgm:pt>
    <dgm:pt modelId="{57B586F0-E370-414A-9039-6A27E36501F9}" type="parTrans" cxnId="{F96E1B1B-205A-496A-8567-DE398A9AED72}">
      <dgm:prSet/>
      <dgm:spPr/>
      <dgm:t>
        <a:bodyPr/>
        <a:lstStyle/>
        <a:p>
          <a:endParaRPr lang="it-IT"/>
        </a:p>
      </dgm:t>
    </dgm:pt>
    <dgm:pt modelId="{A07C1F50-2937-47F8-8DA8-180F40ABA7E5}" type="sibTrans" cxnId="{F96E1B1B-205A-496A-8567-DE398A9AED72}">
      <dgm:prSet/>
      <dgm:spPr/>
      <dgm:t>
        <a:bodyPr/>
        <a:lstStyle/>
        <a:p>
          <a:endParaRPr lang="it-IT"/>
        </a:p>
      </dgm:t>
    </dgm:pt>
    <dgm:pt modelId="{DE4F07A4-EAD9-4C6A-BD44-2AB77838ED24}">
      <dgm:prSet/>
      <dgm:spPr/>
      <dgm:t>
        <a:bodyPr/>
        <a:lstStyle/>
        <a:p>
          <a:pPr rtl="0"/>
          <a:r>
            <a:rPr lang="it-IT" dirty="0" smtClean="0"/>
            <a:t>La maggior parte degli </a:t>
          </a:r>
          <a:r>
            <a:rPr lang="it-IT" b="1" dirty="0" err="1" smtClean="0"/>
            <a:t>element</a:t>
          </a:r>
          <a:r>
            <a:rPr lang="it-IT" dirty="0" smtClean="0"/>
            <a:t> può contenere altri nodi</a:t>
          </a:r>
          <a:endParaRPr lang="it-IT" dirty="0"/>
        </a:p>
      </dgm:t>
    </dgm:pt>
    <dgm:pt modelId="{7CBA58A8-0A15-4A74-88D6-872F08ABDEE0}" type="parTrans" cxnId="{D37D5923-3C35-4090-B261-75713391FAEB}">
      <dgm:prSet/>
      <dgm:spPr/>
      <dgm:t>
        <a:bodyPr/>
        <a:lstStyle/>
        <a:p>
          <a:endParaRPr lang="it-IT"/>
        </a:p>
      </dgm:t>
    </dgm:pt>
    <dgm:pt modelId="{8C3E9280-A827-479A-A895-E8033ED927A0}" type="sibTrans" cxnId="{D37D5923-3C35-4090-B261-75713391FAEB}">
      <dgm:prSet/>
      <dgm:spPr/>
      <dgm:t>
        <a:bodyPr/>
        <a:lstStyle/>
        <a:p>
          <a:endParaRPr lang="it-IT"/>
        </a:p>
      </dgm:t>
    </dgm:pt>
    <dgm:pt modelId="{35CFD989-D690-4F86-A6DC-09B8DB16DA7E}">
      <dgm:prSet custT="1"/>
      <dgm:spPr/>
      <dgm:t>
        <a:bodyPr/>
        <a:lstStyle/>
        <a:p>
          <a:pPr rtl="0"/>
          <a:r>
            <a:rPr lang="it-IT" sz="1600" b="1" dirty="0" err="1" smtClean="0"/>
            <a:t>textNode</a:t>
          </a:r>
          <a:r>
            <a:rPr lang="it-IT" sz="1600" dirty="0" smtClean="0"/>
            <a:t> </a:t>
          </a:r>
          <a:r>
            <a:rPr lang="it-IT" sz="1400" dirty="0" smtClean="0"/>
            <a:t>sono i nodi che corrispondono al testo all'interno dei </a:t>
          </a:r>
          <a:r>
            <a:rPr lang="it-IT" sz="1400" dirty="0" err="1" smtClean="0"/>
            <a:t>tag</a:t>
          </a:r>
          <a:r>
            <a:rPr lang="it-IT" sz="1400" dirty="0" smtClean="0"/>
            <a:t> HTML</a:t>
          </a:r>
          <a:endParaRPr lang="it-IT" sz="1400" dirty="0"/>
        </a:p>
      </dgm:t>
    </dgm:pt>
    <dgm:pt modelId="{C77EADC2-30CD-4266-AFD1-A378686F1421}" type="parTrans" cxnId="{944AF4F4-B131-43A1-93E1-D8EF430CD266}">
      <dgm:prSet/>
      <dgm:spPr/>
      <dgm:t>
        <a:bodyPr/>
        <a:lstStyle/>
        <a:p>
          <a:endParaRPr lang="it-IT"/>
        </a:p>
      </dgm:t>
    </dgm:pt>
    <dgm:pt modelId="{EE50CE91-6287-488B-9194-9F153A47513E}" type="sibTrans" cxnId="{944AF4F4-B131-43A1-93E1-D8EF430CD266}">
      <dgm:prSet/>
      <dgm:spPr/>
      <dgm:t>
        <a:bodyPr/>
        <a:lstStyle/>
        <a:p>
          <a:endParaRPr lang="it-IT"/>
        </a:p>
      </dgm:t>
    </dgm:pt>
    <dgm:pt modelId="{B51758A8-3DC6-4BF4-A42F-04FBAC1E8854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 non hanno attributi</a:t>
          </a:r>
          <a:endParaRPr lang="it-IT" dirty="0"/>
        </a:p>
      </dgm:t>
    </dgm:pt>
    <dgm:pt modelId="{C56816E5-B6AF-4EBE-9ED4-9984C33E1226}" type="parTrans" cxnId="{57133449-3B8C-42B7-AD65-9C35EF297720}">
      <dgm:prSet/>
      <dgm:spPr/>
      <dgm:t>
        <a:bodyPr/>
        <a:lstStyle/>
        <a:p>
          <a:endParaRPr lang="it-IT"/>
        </a:p>
      </dgm:t>
    </dgm:pt>
    <dgm:pt modelId="{D8D03E0D-87A3-4050-B5D4-AD80097EBBB0}" type="sibTrans" cxnId="{57133449-3B8C-42B7-AD65-9C35EF297720}">
      <dgm:prSet/>
      <dgm:spPr/>
      <dgm:t>
        <a:bodyPr/>
        <a:lstStyle/>
        <a:p>
          <a:endParaRPr lang="it-IT"/>
        </a:p>
      </dgm:t>
    </dgm:pt>
    <dgm:pt modelId="{3C67AFC4-FDE3-4F9F-A1BA-471E615E6CEB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dirty="0" smtClean="0"/>
            <a:t> non contengono altri nodi</a:t>
          </a:r>
          <a:endParaRPr lang="it-IT" dirty="0"/>
        </a:p>
      </dgm:t>
    </dgm:pt>
    <dgm:pt modelId="{CF25B93E-A7D7-4D57-8207-A584203DE932}" type="parTrans" cxnId="{2C45D43A-28F4-44A8-8EBD-D9E96218023A}">
      <dgm:prSet/>
      <dgm:spPr/>
      <dgm:t>
        <a:bodyPr/>
        <a:lstStyle/>
        <a:p>
          <a:endParaRPr lang="it-IT"/>
        </a:p>
      </dgm:t>
    </dgm:pt>
    <dgm:pt modelId="{952F1356-AFB9-4265-B178-53AFCB405F3E}" type="sibTrans" cxnId="{2C45D43A-28F4-44A8-8EBD-D9E96218023A}">
      <dgm:prSet/>
      <dgm:spPr/>
      <dgm:t>
        <a:bodyPr/>
        <a:lstStyle/>
        <a:p>
          <a:endParaRPr lang="it-IT"/>
        </a:p>
      </dgm:t>
    </dgm:pt>
    <dgm:pt modelId="{1AA34AF3-BDBF-45BB-A4A3-A54249E71E71}">
      <dgm:prSet/>
      <dgm:spPr/>
      <dgm:t>
        <a:bodyPr/>
        <a:lstStyle/>
        <a:p>
          <a:pPr rtl="0"/>
          <a:r>
            <a:rPr lang="it-IT" b="1" dirty="0" smtClean="0"/>
            <a:t>i </a:t>
          </a:r>
          <a:r>
            <a:rPr lang="it-IT" b="1" dirty="0" err="1" smtClean="0"/>
            <a:t>textNode</a:t>
          </a:r>
          <a:r>
            <a:rPr lang="it-IT" b="1" dirty="0" smtClean="0"/>
            <a:t> </a:t>
          </a:r>
          <a:r>
            <a:rPr lang="it-IT" dirty="0" smtClean="0"/>
            <a:t>hanno una proprietà che restituisce il testo che contengono</a:t>
          </a:r>
          <a:endParaRPr lang="it-IT" dirty="0"/>
        </a:p>
      </dgm:t>
    </dgm:pt>
    <dgm:pt modelId="{F95C82CB-4206-430C-ACE2-C053243F709B}" type="parTrans" cxnId="{CB55B0FF-9B07-4C9A-A42E-BFC82C73A38B}">
      <dgm:prSet/>
      <dgm:spPr/>
      <dgm:t>
        <a:bodyPr/>
        <a:lstStyle/>
        <a:p>
          <a:endParaRPr lang="it-IT"/>
        </a:p>
      </dgm:t>
    </dgm:pt>
    <dgm:pt modelId="{2850B749-4BA8-42A7-9B1A-08B0B98AE09C}" type="sibTrans" cxnId="{CB55B0FF-9B07-4C9A-A42E-BFC82C73A38B}">
      <dgm:prSet/>
      <dgm:spPr/>
      <dgm:t>
        <a:bodyPr/>
        <a:lstStyle/>
        <a:p>
          <a:endParaRPr lang="it-IT"/>
        </a:p>
      </dgm:t>
    </dgm:pt>
    <dgm:pt modelId="{05FE4E9B-068C-4616-9902-ABF49E4A425B}">
      <dgm:prSet/>
      <dgm:spPr/>
      <dgm:t>
        <a:bodyPr/>
        <a:lstStyle/>
        <a:p>
          <a:pPr rtl="0"/>
          <a:endParaRPr lang="it-IT" dirty="0"/>
        </a:p>
      </dgm:t>
    </dgm:pt>
    <dgm:pt modelId="{BFEB7977-6FF8-4100-8248-860615301EA7}" type="parTrans" cxnId="{6A210AEC-4703-4426-B5F5-F4B570FBCBDD}">
      <dgm:prSet/>
      <dgm:spPr/>
      <dgm:t>
        <a:bodyPr/>
        <a:lstStyle/>
        <a:p>
          <a:endParaRPr lang="it-IT"/>
        </a:p>
      </dgm:t>
    </dgm:pt>
    <dgm:pt modelId="{33C213A0-F55A-4C25-9373-BB61A9176DB0}" type="sibTrans" cxnId="{6A210AEC-4703-4426-B5F5-F4B570FBCBDD}">
      <dgm:prSet/>
      <dgm:spPr/>
      <dgm:t>
        <a:bodyPr/>
        <a:lstStyle/>
        <a:p>
          <a:endParaRPr lang="it-IT"/>
        </a:p>
      </dgm:t>
    </dgm:pt>
    <dgm:pt modelId="{DEA2CA9F-3ACE-41EF-BD0C-B477BD43B5B2}">
      <dgm:prSet/>
      <dgm:spPr/>
      <dgm:t>
        <a:bodyPr/>
        <a:lstStyle/>
        <a:p>
          <a:pPr rtl="0"/>
          <a:endParaRPr lang="it-IT" dirty="0"/>
        </a:p>
      </dgm:t>
    </dgm:pt>
    <dgm:pt modelId="{0ED89DC2-ABDB-4688-9CBC-7FFED21ACE09}" type="parTrans" cxnId="{62178E16-1A4F-4B6B-A1BB-79C9A34ACED1}">
      <dgm:prSet/>
      <dgm:spPr/>
      <dgm:t>
        <a:bodyPr/>
        <a:lstStyle/>
        <a:p>
          <a:endParaRPr lang="it-IT"/>
        </a:p>
      </dgm:t>
    </dgm:pt>
    <dgm:pt modelId="{87C48A34-E12C-47C6-BD9A-79781164A30E}" type="sibTrans" cxnId="{62178E16-1A4F-4B6B-A1BB-79C9A34ACED1}">
      <dgm:prSet/>
      <dgm:spPr/>
      <dgm:t>
        <a:bodyPr/>
        <a:lstStyle/>
        <a:p>
          <a:endParaRPr lang="it-IT"/>
        </a:p>
      </dgm:t>
    </dgm:pt>
    <dgm:pt modelId="{95868E85-D9C9-470B-BBC2-89B98BA448A9}" type="pres">
      <dgm:prSet presAssocID="{21E7EEE0-AD82-4765-A669-460CB0D5958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C4E5F957-A057-4A80-A8E2-1C8A9F5C2747}" type="pres">
      <dgm:prSet presAssocID="{C4FDC53B-5D27-43D5-9C36-36FDD2113A2C}" presName="linNode" presStyleCnt="0"/>
      <dgm:spPr/>
    </dgm:pt>
    <dgm:pt modelId="{1472536A-6639-46AF-8A3B-9C640F7E5B14}" type="pres">
      <dgm:prSet presAssocID="{C4FDC53B-5D27-43D5-9C36-36FDD2113A2C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78AA2DD6-5D16-4CEA-B6C4-E6B72857FFB1}" type="pres">
      <dgm:prSet presAssocID="{C4FDC53B-5D27-43D5-9C36-36FDD2113A2C}" presName="descendantText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BC8AD96C-8C42-469C-B0DF-E5795D2C2110}" type="pres">
      <dgm:prSet presAssocID="{4A1EAFE7-46EA-4DC7-A563-524C23B0DCBF}" presName="sp" presStyleCnt="0"/>
      <dgm:spPr/>
    </dgm:pt>
    <dgm:pt modelId="{1FA7BF92-7BE9-4214-A4AB-148302F37D24}" type="pres">
      <dgm:prSet presAssocID="{35CFD989-D690-4F86-A6DC-09B8DB16DA7E}" presName="linNode" presStyleCnt="0"/>
      <dgm:spPr/>
    </dgm:pt>
    <dgm:pt modelId="{762F8038-3A61-433D-8341-9FBACD8E8113}" type="pres">
      <dgm:prSet presAssocID="{35CFD989-D690-4F86-A6DC-09B8DB16DA7E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it-IT"/>
        </a:p>
      </dgm:t>
    </dgm:pt>
    <dgm:pt modelId="{A4FF71D7-2BAC-490A-9B1D-CCF282EAA1C0}" type="pres">
      <dgm:prSet presAssocID="{35CFD989-D690-4F86-A6DC-09B8DB16DA7E}" presName="descendantText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it-IT"/>
        </a:p>
      </dgm:t>
    </dgm:pt>
  </dgm:ptLst>
  <dgm:cxnLst>
    <dgm:cxn modelId="{E89AF8E9-96E7-42F6-8AEF-7A06BF88CE7C}" type="presOf" srcId="{DE4F07A4-EAD9-4C6A-BD44-2AB77838ED24}" destId="{78AA2DD6-5D16-4CEA-B6C4-E6B72857FFB1}" srcOrd="0" destOrd="1" presId="urn:microsoft.com/office/officeart/2005/8/layout/vList5"/>
    <dgm:cxn modelId="{D37D5923-3C35-4090-B261-75713391FAEB}" srcId="{C4FDC53B-5D27-43D5-9C36-36FDD2113A2C}" destId="{DE4F07A4-EAD9-4C6A-BD44-2AB77838ED24}" srcOrd="1" destOrd="0" parTransId="{7CBA58A8-0A15-4A74-88D6-872F08ABDEE0}" sibTransId="{8C3E9280-A827-479A-A895-E8033ED927A0}"/>
    <dgm:cxn modelId="{F96E1B1B-205A-496A-8567-DE398A9AED72}" srcId="{C4FDC53B-5D27-43D5-9C36-36FDD2113A2C}" destId="{0F88CA25-D73F-4C6A-A1E0-69455EE7DED1}" srcOrd="0" destOrd="0" parTransId="{57B586F0-E370-414A-9039-6A27E36501F9}" sibTransId="{A07C1F50-2937-47F8-8DA8-180F40ABA7E5}"/>
    <dgm:cxn modelId="{517FC348-48EC-4E2D-82F2-618329805675}" srcId="{21E7EEE0-AD82-4765-A669-460CB0D5958D}" destId="{C4FDC53B-5D27-43D5-9C36-36FDD2113A2C}" srcOrd="0" destOrd="0" parTransId="{D978F0B6-4AF8-4D8B-99AA-3BB92E8A93C7}" sibTransId="{4A1EAFE7-46EA-4DC7-A563-524C23B0DCBF}"/>
    <dgm:cxn modelId="{6A210AEC-4703-4426-B5F5-F4B570FBCBDD}" srcId="{35CFD989-D690-4F86-A6DC-09B8DB16DA7E}" destId="{05FE4E9B-068C-4616-9902-ABF49E4A425B}" srcOrd="3" destOrd="0" parTransId="{BFEB7977-6FF8-4100-8248-860615301EA7}" sibTransId="{33C213A0-F55A-4C25-9373-BB61A9176DB0}"/>
    <dgm:cxn modelId="{BC2E3874-7B00-4CCC-BFE3-B64059CC63C1}" type="presOf" srcId="{21E7EEE0-AD82-4765-A669-460CB0D5958D}" destId="{95868E85-D9C9-470B-BBC2-89B98BA448A9}" srcOrd="0" destOrd="0" presId="urn:microsoft.com/office/officeart/2005/8/layout/vList5"/>
    <dgm:cxn modelId="{D340EB47-4FC0-4090-9F9A-FC623122C72F}" type="presOf" srcId="{C4FDC53B-5D27-43D5-9C36-36FDD2113A2C}" destId="{1472536A-6639-46AF-8A3B-9C640F7E5B14}" srcOrd="0" destOrd="0" presId="urn:microsoft.com/office/officeart/2005/8/layout/vList5"/>
    <dgm:cxn modelId="{E1707334-5097-4E30-845A-7FEEBB4647A8}" type="presOf" srcId="{DEA2CA9F-3ACE-41EF-BD0C-B477BD43B5B2}" destId="{A4FF71D7-2BAC-490A-9B1D-CCF282EAA1C0}" srcOrd="0" destOrd="4" presId="urn:microsoft.com/office/officeart/2005/8/layout/vList5"/>
    <dgm:cxn modelId="{1980C815-8169-4965-9F17-C5D197019133}" type="presOf" srcId="{1AA34AF3-BDBF-45BB-A4A3-A54249E71E71}" destId="{A4FF71D7-2BAC-490A-9B1D-CCF282EAA1C0}" srcOrd="0" destOrd="2" presId="urn:microsoft.com/office/officeart/2005/8/layout/vList5"/>
    <dgm:cxn modelId="{79AC932B-0E5F-4951-9E3C-BBAF867EFFF3}" type="presOf" srcId="{05FE4E9B-068C-4616-9902-ABF49E4A425B}" destId="{A4FF71D7-2BAC-490A-9B1D-CCF282EAA1C0}" srcOrd="0" destOrd="3" presId="urn:microsoft.com/office/officeart/2005/8/layout/vList5"/>
    <dgm:cxn modelId="{944AF4F4-B131-43A1-93E1-D8EF430CD266}" srcId="{21E7EEE0-AD82-4765-A669-460CB0D5958D}" destId="{35CFD989-D690-4F86-A6DC-09B8DB16DA7E}" srcOrd="1" destOrd="0" parTransId="{C77EADC2-30CD-4266-AFD1-A378686F1421}" sibTransId="{EE50CE91-6287-488B-9194-9F153A47513E}"/>
    <dgm:cxn modelId="{D211EDB5-F302-4908-A73E-C729BBACA2EA}" type="presOf" srcId="{35CFD989-D690-4F86-A6DC-09B8DB16DA7E}" destId="{762F8038-3A61-433D-8341-9FBACD8E8113}" srcOrd="0" destOrd="0" presId="urn:microsoft.com/office/officeart/2005/8/layout/vList5"/>
    <dgm:cxn modelId="{2C45D43A-28F4-44A8-8EBD-D9E96218023A}" srcId="{35CFD989-D690-4F86-A6DC-09B8DB16DA7E}" destId="{3C67AFC4-FDE3-4F9F-A1BA-471E615E6CEB}" srcOrd="1" destOrd="0" parTransId="{CF25B93E-A7D7-4D57-8207-A584203DE932}" sibTransId="{952F1356-AFB9-4265-B178-53AFCB405F3E}"/>
    <dgm:cxn modelId="{62178E16-1A4F-4B6B-A1BB-79C9A34ACED1}" srcId="{35CFD989-D690-4F86-A6DC-09B8DB16DA7E}" destId="{DEA2CA9F-3ACE-41EF-BD0C-B477BD43B5B2}" srcOrd="4" destOrd="0" parTransId="{0ED89DC2-ABDB-4688-9CBC-7FFED21ACE09}" sibTransId="{87C48A34-E12C-47C6-BD9A-79781164A30E}"/>
    <dgm:cxn modelId="{C8377E23-2920-47E7-97B0-D263D545406F}" type="presOf" srcId="{B51758A8-3DC6-4BF4-A42F-04FBAC1E8854}" destId="{A4FF71D7-2BAC-490A-9B1D-CCF282EAA1C0}" srcOrd="0" destOrd="0" presId="urn:microsoft.com/office/officeart/2005/8/layout/vList5"/>
    <dgm:cxn modelId="{57133449-3B8C-42B7-AD65-9C35EF297720}" srcId="{35CFD989-D690-4F86-A6DC-09B8DB16DA7E}" destId="{B51758A8-3DC6-4BF4-A42F-04FBAC1E8854}" srcOrd="0" destOrd="0" parTransId="{C56816E5-B6AF-4EBE-9ED4-9984C33E1226}" sibTransId="{D8D03E0D-87A3-4050-B5D4-AD80097EBBB0}"/>
    <dgm:cxn modelId="{9F2C1A18-3F67-46D9-BFDE-B584A88DE8B2}" type="presOf" srcId="{3C67AFC4-FDE3-4F9F-A1BA-471E615E6CEB}" destId="{A4FF71D7-2BAC-490A-9B1D-CCF282EAA1C0}" srcOrd="0" destOrd="1" presId="urn:microsoft.com/office/officeart/2005/8/layout/vList5"/>
    <dgm:cxn modelId="{CB55B0FF-9B07-4C9A-A42E-BFC82C73A38B}" srcId="{35CFD989-D690-4F86-A6DC-09B8DB16DA7E}" destId="{1AA34AF3-BDBF-45BB-A4A3-A54249E71E71}" srcOrd="2" destOrd="0" parTransId="{F95C82CB-4206-430C-ACE2-C053243F709B}" sibTransId="{2850B749-4BA8-42A7-9B1A-08B0B98AE09C}"/>
    <dgm:cxn modelId="{46F3242D-D7C2-4D9A-B7DD-E3DDF9256682}" type="presOf" srcId="{0F88CA25-D73F-4C6A-A1E0-69455EE7DED1}" destId="{78AA2DD6-5D16-4CEA-B6C4-E6B72857FFB1}" srcOrd="0" destOrd="0" presId="urn:microsoft.com/office/officeart/2005/8/layout/vList5"/>
    <dgm:cxn modelId="{F3124567-B149-4131-AD4F-FD3256DA0118}" type="presParOf" srcId="{95868E85-D9C9-470B-BBC2-89B98BA448A9}" destId="{C4E5F957-A057-4A80-A8E2-1C8A9F5C2747}" srcOrd="0" destOrd="0" presId="urn:microsoft.com/office/officeart/2005/8/layout/vList5"/>
    <dgm:cxn modelId="{D42EE5F1-C712-430E-A3A4-2085C0E8E93F}" type="presParOf" srcId="{C4E5F957-A057-4A80-A8E2-1C8A9F5C2747}" destId="{1472536A-6639-46AF-8A3B-9C640F7E5B14}" srcOrd="0" destOrd="0" presId="urn:microsoft.com/office/officeart/2005/8/layout/vList5"/>
    <dgm:cxn modelId="{E14A99B5-C889-4E45-9914-7952FC6B9942}" type="presParOf" srcId="{C4E5F957-A057-4A80-A8E2-1C8A9F5C2747}" destId="{78AA2DD6-5D16-4CEA-B6C4-E6B72857FFB1}" srcOrd="1" destOrd="0" presId="urn:microsoft.com/office/officeart/2005/8/layout/vList5"/>
    <dgm:cxn modelId="{AF2B4882-407F-4798-B719-86FBB171F81B}" type="presParOf" srcId="{95868E85-D9C9-470B-BBC2-89B98BA448A9}" destId="{BC8AD96C-8C42-469C-B0DF-E5795D2C2110}" srcOrd="1" destOrd="0" presId="urn:microsoft.com/office/officeart/2005/8/layout/vList5"/>
    <dgm:cxn modelId="{D03EE080-FCC1-4D40-BB2D-F6CD48EC50B5}" type="presParOf" srcId="{95868E85-D9C9-470B-BBC2-89B98BA448A9}" destId="{1FA7BF92-7BE9-4214-A4AB-148302F37D24}" srcOrd="2" destOrd="0" presId="urn:microsoft.com/office/officeart/2005/8/layout/vList5"/>
    <dgm:cxn modelId="{E66FD5A8-7FC1-4D8A-BCD5-EAB17F9AF9AA}" type="presParOf" srcId="{1FA7BF92-7BE9-4214-A4AB-148302F37D24}" destId="{762F8038-3A61-433D-8341-9FBACD8E8113}" srcOrd="0" destOrd="0" presId="urn:microsoft.com/office/officeart/2005/8/layout/vList5"/>
    <dgm:cxn modelId="{0C8273E8-95B2-4596-A610-55B06BE0F2D9}" type="presParOf" srcId="{1FA7BF92-7BE9-4214-A4AB-148302F37D24}" destId="{A4FF71D7-2BAC-490A-9B1D-CCF282EAA1C0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B612F11-B7C4-4B17-AD2A-BB7C4089BAFF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it-IT"/>
        </a:p>
      </dgm:t>
    </dgm:pt>
    <dgm:pt modelId="{A60C56A9-5A42-4278-8E6C-2E5EC02D15F8}">
      <dgm:prSet/>
      <dgm:spPr/>
      <dgm:t>
        <a:bodyPr/>
        <a:lstStyle/>
        <a:p>
          <a:pPr rtl="0"/>
          <a:r>
            <a:rPr lang="it-IT" dirty="0" err="1" smtClean="0"/>
            <a:t>parentNode</a:t>
          </a:r>
          <a:endParaRPr lang="it-IT" dirty="0"/>
        </a:p>
      </dgm:t>
    </dgm:pt>
    <dgm:pt modelId="{8769020A-C1E3-4B56-BF8E-2E5E756B81A3}" type="parTrans" cxnId="{7A9063BE-DF94-4FB7-B190-ED5C8BDE7531}">
      <dgm:prSet/>
      <dgm:spPr/>
      <dgm:t>
        <a:bodyPr/>
        <a:lstStyle/>
        <a:p>
          <a:endParaRPr lang="it-IT"/>
        </a:p>
      </dgm:t>
    </dgm:pt>
    <dgm:pt modelId="{2FB2FD0A-3216-4F93-8CCC-D5F646A9A689}" type="sibTrans" cxnId="{7A9063BE-DF94-4FB7-B190-ED5C8BDE7531}">
      <dgm:prSet/>
      <dgm:spPr/>
      <dgm:t>
        <a:bodyPr/>
        <a:lstStyle/>
        <a:p>
          <a:endParaRPr lang="it-IT"/>
        </a:p>
      </dgm:t>
    </dgm:pt>
    <dgm:pt modelId="{535D3432-0844-49B2-8A62-A0F880A7E92A}">
      <dgm:prSet/>
      <dgm:spPr/>
      <dgm:t>
        <a:bodyPr/>
        <a:lstStyle/>
        <a:p>
          <a:pPr rtl="0"/>
          <a:r>
            <a:rPr lang="it-IT" dirty="0" err="1" smtClean="0"/>
            <a:t>previousSibling</a:t>
          </a:r>
          <a:endParaRPr lang="it-IT" dirty="0"/>
        </a:p>
      </dgm:t>
    </dgm:pt>
    <dgm:pt modelId="{0AA3546D-894D-4211-A269-440BCA432E9A}" type="parTrans" cxnId="{8206D6A3-1F85-4D4C-9E43-4C806C7A03E1}">
      <dgm:prSet/>
      <dgm:spPr/>
      <dgm:t>
        <a:bodyPr/>
        <a:lstStyle/>
        <a:p>
          <a:endParaRPr lang="it-IT"/>
        </a:p>
      </dgm:t>
    </dgm:pt>
    <dgm:pt modelId="{95EAB207-324A-45B7-912D-F0E00FB773D9}" type="sibTrans" cxnId="{8206D6A3-1F85-4D4C-9E43-4C806C7A03E1}">
      <dgm:prSet/>
      <dgm:spPr/>
      <dgm:t>
        <a:bodyPr/>
        <a:lstStyle/>
        <a:p>
          <a:endParaRPr lang="it-IT"/>
        </a:p>
      </dgm:t>
    </dgm:pt>
    <dgm:pt modelId="{0ED1AE73-6ABA-4D34-AC2B-AFF5C3532B6A}">
      <dgm:prSet custT="1"/>
      <dgm:spPr/>
      <dgm:t>
        <a:bodyPr/>
        <a:lstStyle/>
        <a:p>
          <a:pPr rtl="0"/>
          <a:r>
            <a:rPr lang="it-IT" sz="2800" b="1" dirty="0" smtClean="0">
              <a:solidFill>
                <a:srgbClr val="FFFF00"/>
              </a:solidFill>
            </a:rPr>
            <a:t>nodo</a:t>
          </a:r>
          <a:endParaRPr lang="it-IT" sz="1200" b="1" dirty="0">
            <a:solidFill>
              <a:srgbClr val="FFFF00"/>
            </a:solidFill>
          </a:endParaRPr>
        </a:p>
      </dgm:t>
    </dgm:pt>
    <dgm:pt modelId="{6EA5404F-A102-4B8D-AA64-703AC430D2E5}" type="parTrans" cxnId="{9362FAB8-8EAF-4F81-BEC8-90C02ADE0D49}">
      <dgm:prSet/>
      <dgm:spPr/>
      <dgm:t>
        <a:bodyPr/>
        <a:lstStyle/>
        <a:p>
          <a:endParaRPr lang="it-IT"/>
        </a:p>
      </dgm:t>
    </dgm:pt>
    <dgm:pt modelId="{82F96F14-B4CD-4412-B1E5-769065990E4B}" type="sibTrans" cxnId="{9362FAB8-8EAF-4F81-BEC8-90C02ADE0D49}">
      <dgm:prSet/>
      <dgm:spPr/>
      <dgm:t>
        <a:bodyPr/>
        <a:lstStyle/>
        <a:p>
          <a:endParaRPr lang="it-IT"/>
        </a:p>
      </dgm:t>
    </dgm:pt>
    <dgm:pt modelId="{F6D5DC32-BBF6-48B7-8C1E-405503FA34D0}">
      <dgm:prSet/>
      <dgm:spPr/>
      <dgm:t>
        <a:bodyPr/>
        <a:lstStyle/>
        <a:p>
          <a:pPr rtl="0"/>
          <a:r>
            <a:rPr lang="it-IT" dirty="0" err="1" smtClean="0"/>
            <a:t>firstChild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err="1" smtClean="0"/>
            <a:t>childNodes</a:t>
          </a:r>
          <a:r>
            <a:rPr lang="it-IT" dirty="0" smtClean="0"/>
            <a:t>[0]</a:t>
          </a:r>
          <a:endParaRPr lang="it-IT" dirty="0"/>
        </a:p>
      </dgm:t>
    </dgm:pt>
    <dgm:pt modelId="{9DF8A6D1-24B9-4D7F-836A-374BE95A25F0}" type="parTrans" cxnId="{6D1C85EB-C8D7-4F69-8C7F-593E3E0843C2}">
      <dgm:prSet/>
      <dgm:spPr/>
      <dgm:t>
        <a:bodyPr/>
        <a:lstStyle/>
        <a:p>
          <a:endParaRPr lang="it-IT"/>
        </a:p>
      </dgm:t>
    </dgm:pt>
    <dgm:pt modelId="{F1EB2D47-C353-47B5-983D-01168481968E}" type="sibTrans" cxnId="{6D1C85EB-C8D7-4F69-8C7F-593E3E0843C2}">
      <dgm:prSet/>
      <dgm:spPr/>
      <dgm:t>
        <a:bodyPr/>
        <a:lstStyle/>
        <a:p>
          <a:endParaRPr lang="it-IT"/>
        </a:p>
      </dgm:t>
    </dgm:pt>
    <dgm:pt modelId="{E9AAF7D1-992E-41DA-8FD1-F3E0290AA3ED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[1]</a:t>
          </a:r>
          <a:endParaRPr lang="it-IT" dirty="0"/>
        </a:p>
      </dgm:t>
    </dgm:pt>
    <dgm:pt modelId="{998BC452-1BC8-41E7-A6B2-265B9F98EF60}" type="parTrans" cxnId="{99F1915D-B017-4D9C-A575-883E8F577C1B}">
      <dgm:prSet/>
      <dgm:spPr/>
      <dgm:t>
        <a:bodyPr/>
        <a:lstStyle/>
        <a:p>
          <a:endParaRPr lang="it-IT"/>
        </a:p>
      </dgm:t>
    </dgm:pt>
    <dgm:pt modelId="{6A1C31B0-F2BB-4A78-BA10-AF10E7E47DBD}" type="sibTrans" cxnId="{99F1915D-B017-4D9C-A575-883E8F577C1B}">
      <dgm:prSet/>
      <dgm:spPr/>
      <dgm:t>
        <a:bodyPr/>
        <a:lstStyle/>
        <a:p>
          <a:endParaRPr lang="it-IT"/>
        </a:p>
      </dgm:t>
    </dgm:pt>
    <dgm:pt modelId="{6CAD76CB-E3B7-4872-9170-A6E9A6C508A0}">
      <dgm:prSet/>
      <dgm:spPr/>
      <dgm:t>
        <a:bodyPr/>
        <a:lstStyle/>
        <a:p>
          <a:pPr rtl="0"/>
          <a:r>
            <a:rPr lang="it-IT" dirty="0" err="1" smtClean="0"/>
            <a:t>childNodes</a:t>
          </a:r>
          <a:r>
            <a:rPr lang="it-IT" dirty="0" smtClean="0"/>
            <a:t>[2]</a:t>
          </a:r>
          <a:endParaRPr lang="it-IT" dirty="0"/>
        </a:p>
      </dgm:t>
    </dgm:pt>
    <dgm:pt modelId="{58797748-24A7-46CF-A7C5-83FBAEEC7B78}" type="parTrans" cxnId="{47E3F5E3-0AA3-414C-AAB7-352332DD7EFF}">
      <dgm:prSet/>
      <dgm:spPr/>
      <dgm:t>
        <a:bodyPr/>
        <a:lstStyle/>
        <a:p>
          <a:endParaRPr lang="it-IT"/>
        </a:p>
      </dgm:t>
    </dgm:pt>
    <dgm:pt modelId="{BE90A56F-8302-483F-824C-F89C05053F0F}" type="sibTrans" cxnId="{47E3F5E3-0AA3-414C-AAB7-352332DD7EFF}">
      <dgm:prSet/>
      <dgm:spPr/>
      <dgm:t>
        <a:bodyPr/>
        <a:lstStyle/>
        <a:p>
          <a:endParaRPr lang="it-IT"/>
        </a:p>
      </dgm:t>
    </dgm:pt>
    <dgm:pt modelId="{6943095D-D650-4966-BE9C-996F28F73EE4}">
      <dgm:prSet/>
      <dgm:spPr/>
      <dgm:t>
        <a:bodyPr/>
        <a:lstStyle/>
        <a:p>
          <a:pPr rtl="0"/>
          <a:r>
            <a:rPr lang="it-IT" dirty="0" err="1" smtClean="0"/>
            <a:t>lastChild</a:t>
          </a:r>
          <a:r>
            <a:rPr lang="it-IT" dirty="0" smtClean="0"/>
            <a:t/>
          </a:r>
          <a:br>
            <a:rPr lang="it-IT" dirty="0" smtClean="0"/>
          </a:br>
          <a:r>
            <a:rPr lang="it-IT" dirty="0" smtClean="0"/>
            <a:t> </a:t>
          </a:r>
          <a:r>
            <a:rPr lang="it-IT" dirty="0" err="1" smtClean="0"/>
            <a:t>childNodes</a:t>
          </a:r>
          <a:r>
            <a:rPr lang="it-IT" dirty="0" smtClean="0"/>
            <a:t>[3]</a:t>
          </a:r>
          <a:endParaRPr lang="it-IT" dirty="0"/>
        </a:p>
      </dgm:t>
    </dgm:pt>
    <dgm:pt modelId="{7E1FEC83-6724-42C9-B337-3E0AB81ADA75}" type="parTrans" cxnId="{AD99738A-8B1C-4937-B837-277AFA4FC521}">
      <dgm:prSet/>
      <dgm:spPr/>
      <dgm:t>
        <a:bodyPr/>
        <a:lstStyle/>
        <a:p>
          <a:endParaRPr lang="it-IT"/>
        </a:p>
      </dgm:t>
    </dgm:pt>
    <dgm:pt modelId="{42B44B01-0C50-4368-B0D4-CBA51024A313}" type="sibTrans" cxnId="{AD99738A-8B1C-4937-B837-277AFA4FC521}">
      <dgm:prSet/>
      <dgm:spPr/>
      <dgm:t>
        <a:bodyPr/>
        <a:lstStyle/>
        <a:p>
          <a:endParaRPr lang="it-IT"/>
        </a:p>
      </dgm:t>
    </dgm:pt>
    <dgm:pt modelId="{B35D1390-066E-48F6-ACDB-3473BF4F1BC9}">
      <dgm:prSet/>
      <dgm:spPr/>
      <dgm:t>
        <a:bodyPr/>
        <a:lstStyle/>
        <a:p>
          <a:pPr rtl="0"/>
          <a:r>
            <a:rPr lang="it-IT" dirty="0" err="1" smtClean="0"/>
            <a:t>nextSibling</a:t>
          </a:r>
          <a:endParaRPr lang="it-IT" dirty="0"/>
        </a:p>
      </dgm:t>
    </dgm:pt>
    <dgm:pt modelId="{8E6B60FA-2156-40D8-9CB1-EA043EC58387}" type="parTrans" cxnId="{45BE95A0-1B6B-49D9-87AA-452F129721D4}">
      <dgm:prSet/>
      <dgm:spPr/>
      <dgm:t>
        <a:bodyPr/>
        <a:lstStyle/>
        <a:p>
          <a:endParaRPr lang="it-IT"/>
        </a:p>
      </dgm:t>
    </dgm:pt>
    <dgm:pt modelId="{9F1081C0-697D-4561-A101-4E4915F02003}" type="sibTrans" cxnId="{45BE95A0-1B6B-49D9-87AA-452F129721D4}">
      <dgm:prSet/>
      <dgm:spPr/>
      <dgm:t>
        <a:bodyPr/>
        <a:lstStyle/>
        <a:p>
          <a:endParaRPr lang="it-IT"/>
        </a:p>
      </dgm:t>
    </dgm:pt>
    <dgm:pt modelId="{38BDC5A1-C9E8-4870-A0A1-4C8DB785F5E7}" type="pres">
      <dgm:prSet presAssocID="{4B612F11-B7C4-4B17-AD2A-BB7C4089BAFF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it-IT"/>
        </a:p>
      </dgm:t>
    </dgm:pt>
    <dgm:pt modelId="{019F735D-6EC8-415B-B194-C2FEC5BEE332}" type="pres">
      <dgm:prSet presAssocID="{4B612F11-B7C4-4B17-AD2A-BB7C4089BAFF}" presName="hierFlow" presStyleCnt="0"/>
      <dgm:spPr/>
    </dgm:pt>
    <dgm:pt modelId="{DA725930-1A91-441B-9A99-135075E0457D}" type="pres">
      <dgm:prSet presAssocID="{4B612F11-B7C4-4B17-AD2A-BB7C4089BAFF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4D0673F1-F25B-4DF2-9090-61B2213BB474}" type="pres">
      <dgm:prSet presAssocID="{A60C56A9-5A42-4278-8E6C-2E5EC02D15F8}" presName="Name14" presStyleCnt="0"/>
      <dgm:spPr/>
    </dgm:pt>
    <dgm:pt modelId="{0A55F675-74AC-44F7-9FF0-9E6703BE074E}" type="pres">
      <dgm:prSet presAssocID="{A60C56A9-5A42-4278-8E6C-2E5EC02D15F8}" presName="level1Shape" presStyleLbl="node0" presStyleIdx="0" presStyleCnt="1" custLinFactNeighborY="1025">
        <dgm:presLayoutVars>
          <dgm:chPref val="3"/>
        </dgm:presLayoutVars>
      </dgm:prSet>
      <dgm:spPr/>
      <dgm:t>
        <a:bodyPr/>
        <a:lstStyle/>
        <a:p>
          <a:endParaRPr lang="it-IT"/>
        </a:p>
      </dgm:t>
    </dgm:pt>
    <dgm:pt modelId="{2616D5B2-48BD-4265-A13F-0A70799DDAF5}" type="pres">
      <dgm:prSet presAssocID="{A60C56A9-5A42-4278-8E6C-2E5EC02D15F8}" presName="hierChild2" presStyleCnt="0"/>
      <dgm:spPr/>
    </dgm:pt>
    <dgm:pt modelId="{457EB44D-2730-438D-A189-19ECA19E25C7}" type="pres">
      <dgm:prSet presAssocID="{0AA3546D-894D-4211-A269-440BCA432E9A}" presName="Name19" presStyleLbl="parChTrans1D2" presStyleIdx="0" presStyleCnt="3"/>
      <dgm:spPr/>
      <dgm:t>
        <a:bodyPr/>
        <a:lstStyle/>
        <a:p>
          <a:endParaRPr lang="it-IT"/>
        </a:p>
      </dgm:t>
    </dgm:pt>
    <dgm:pt modelId="{FA1B2AA9-D5E1-4269-8AF1-73F24C857F5A}" type="pres">
      <dgm:prSet presAssocID="{535D3432-0844-49B2-8A62-A0F880A7E92A}" presName="Name21" presStyleCnt="0"/>
      <dgm:spPr/>
    </dgm:pt>
    <dgm:pt modelId="{A471A905-A1E9-49FE-8FCF-9C9D404DBC78}" type="pres">
      <dgm:prSet presAssocID="{535D3432-0844-49B2-8A62-A0F880A7E92A}" presName="level2Shape" presStyleLbl="node2" presStyleIdx="0" presStyleCnt="3"/>
      <dgm:spPr/>
      <dgm:t>
        <a:bodyPr/>
        <a:lstStyle/>
        <a:p>
          <a:endParaRPr lang="it-IT"/>
        </a:p>
      </dgm:t>
    </dgm:pt>
    <dgm:pt modelId="{B30C4287-AC9D-4688-8399-87C10181A7B5}" type="pres">
      <dgm:prSet presAssocID="{535D3432-0844-49B2-8A62-A0F880A7E92A}" presName="hierChild3" presStyleCnt="0"/>
      <dgm:spPr/>
    </dgm:pt>
    <dgm:pt modelId="{66718D44-7321-4867-8CF4-05974893E040}" type="pres">
      <dgm:prSet presAssocID="{6EA5404F-A102-4B8D-AA64-703AC430D2E5}" presName="Name19" presStyleLbl="parChTrans1D2" presStyleIdx="1" presStyleCnt="3"/>
      <dgm:spPr/>
      <dgm:t>
        <a:bodyPr/>
        <a:lstStyle/>
        <a:p>
          <a:endParaRPr lang="it-IT"/>
        </a:p>
      </dgm:t>
    </dgm:pt>
    <dgm:pt modelId="{D48C384B-6FCF-41E7-8FBC-CD08F7C2A0CE}" type="pres">
      <dgm:prSet presAssocID="{0ED1AE73-6ABA-4D34-AC2B-AFF5C3532B6A}" presName="Name21" presStyleCnt="0"/>
      <dgm:spPr/>
    </dgm:pt>
    <dgm:pt modelId="{EF375496-1640-4B9D-B3E3-C2A8767BD6EF}" type="pres">
      <dgm:prSet presAssocID="{0ED1AE73-6ABA-4D34-AC2B-AFF5C3532B6A}" presName="level2Shape" presStyleLbl="node2" presStyleIdx="1" presStyleCnt="3"/>
      <dgm:spPr/>
      <dgm:t>
        <a:bodyPr/>
        <a:lstStyle/>
        <a:p>
          <a:endParaRPr lang="it-IT"/>
        </a:p>
      </dgm:t>
    </dgm:pt>
    <dgm:pt modelId="{066A606D-BC9C-400D-9698-26F831DF7359}" type="pres">
      <dgm:prSet presAssocID="{0ED1AE73-6ABA-4D34-AC2B-AFF5C3532B6A}" presName="hierChild3" presStyleCnt="0"/>
      <dgm:spPr/>
    </dgm:pt>
    <dgm:pt modelId="{DC143C4E-126C-4E2A-98ED-B0B849998648}" type="pres">
      <dgm:prSet presAssocID="{9DF8A6D1-24B9-4D7F-836A-374BE95A25F0}" presName="Name19" presStyleLbl="parChTrans1D3" presStyleIdx="0" presStyleCnt="4"/>
      <dgm:spPr/>
      <dgm:t>
        <a:bodyPr/>
        <a:lstStyle/>
        <a:p>
          <a:endParaRPr lang="it-IT"/>
        </a:p>
      </dgm:t>
    </dgm:pt>
    <dgm:pt modelId="{AB5A3EBD-3F51-4588-B823-FFBBB9E5B5C9}" type="pres">
      <dgm:prSet presAssocID="{F6D5DC32-BBF6-48B7-8C1E-405503FA34D0}" presName="Name21" presStyleCnt="0"/>
      <dgm:spPr/>
    </dgm:pt>
    <dgm:pt modelId="{B986757B-FBE9-4E1C-8269-CB3789CE4146}" type="pres">
      <dgm:prSet presAssocID="{F6D5DC32-BBF6-48B7-8C1E-405503FA34D0}" presName="level2Shape" presStyleLbl="node3" presStyleIdx="0" presStyleCnt="4"/>
      <dgm:spPr/>
      <dgm:t>
        <a:bodyPr/>
        <a:lstStyle/>
        <a:p>
          <a:endParaRPr lang="it-IT"/>
        </a:p>
      </dgm:t>
    </dgm:pt>
    <dgm:pt modelId="{3A9C6372-68B2-4876-B1B5-784E6D513509}" type="pres">
      <dgm:prSet presAssocID="{F6D5DC32-BBF6-48B7-8C1E-405503FA34D0}" presName="hierChild3" presStyleCnt="0"/>
      <dgm:spPr/>
    </dgm:pt>
    <dgm:pt modelId="{E309E9D2-C8DA-4645-8CFE-A82DAFCFFA9F}" type="pres">
      <dgm:prSet presAssocID="{998BC452-1BC8-41E7-A6B2-265B9F98EF60}" presName="Name19" presStyleLbl="parChTrans1D3" presStyleIdx="1" presStyleCnt="4"/>
      <dgm:spPr/>
      <dgm:t>
        <a:bodyPr/>
        <a:lstStyle/>
        <a:p>
          <a:endParaRPr lang="it-IT"/>
        </a:p>
      </dgm:t>
    </dgm:pt>
    <dgm:pt modelId="{A54412E6-2BB5-4A30-A4F0-A2C2528A87C9}" type="pres">
      <dgm:prSet presAssocID="{E9AAF7D1-992E-41DA-8FD1-F3E0290AA3ED}" presName="Name21" presStyleCnt="0"/>
      <dgm:spPr/>
    </dgm:pt>
    <dgm:pt modelId="{5C43B7AA-6460-46B6-B63A-46B262EE18A2}" type="pres">
      <dgm:prSet presAssocID="{E9AAF7D1-992E-41DA-8FD1-F3E0290AA3ED}" presName="level2Shape" presStyleLbl="node3" presStyleIdx="1" presStyleCnt="4"/>
      <dgm:spPr/>
      <dgm:t>
        <a:bodyPr/>
        <a:lstStyle/>
        <a:p>
          <a:endParaRPr lang="it-IT"/>
        </a:p>
      </dgm:t>
    </dgm:pt>
    <dgm:pt modelId="{65803024-C9A0-4BF7-AE2C-A64D0911F3FB}" type="pres">
      <dgm:prSet presAssocID="{E9AAF7D1-992E-41DA-8FD1-F3E0290AA3ED}" presName="hierChild3" presStyleCnt="0"/>
      <dgm:spPr/>
    </dgm:pt>
    <dgm:pt modelId="{DB982788-05BA-4EE4-88C3-B2BB1B8B960C}" type="pres">
      <dgm:prSet presAssocID="{58797748-24A7-46CF-A7C5-83FBAEEC7B78}" presName="Name19" presStyleLbl="parChTrans1D3" presStyleIdx="2" presStyleCnt="4"/>
      <dgm:spPr/>
      <dgm:t>
        <a:bodyPr/>
        <a:lstStyle/>
        <a:p>
          <a:endParaRPr lang="it-IT"/>
        </a:p>
      </dgm:t>
    </dgm:pt>
    <dgm:pt modelId="{187E16C9-457A-49A2-9319-F78C51036A24}" type="pres">
      <dgm:prSet presAssocID="{6CAD76CB-E3B7-4872-9170-A6E9A6C508A0}" presName="Name21" presStyleCnt="0"/>
      <dgm:spPr/>
    </dgm:pt>
    <dgm:pt modelId="{E0FCA27C-B224-4C64-BCAF-7F6FFC4DA411}" type="pres">
      <dgm:prSet presAssocID="{6CAD76CB-E3B7-4872-9170-A6E9A6C508A0}" presName="level2Shape" presStyleLbl="node3" presStyleIdx="2" presStyleCnt="4"/>
      <dgm:spPr/>
      <dgm:t>
        <a:bodyPr/>
        <a:lstStyle/>
        <a:p>
          <a:endParaRPr lang="it-IT"/>
        </a:p>
      </dgm:t>
    </dgm:pt>
    <dgm:pt modelId="{954CF14E-2AC5-4213-A87D-8D2E7620086B}" type="pres">
      <dgm:prSet presAssocID="{6CAD76CB-E3B7-4872-9170-A6E9A6C508A0}" presName="hierChild3" presStyleCnt="0"/>
      <dgm:spPr/>
    </dgm:pt>
    <dgm:pt modelId="{4A2EBD8F-2A8F-4E01-BFB8-1F79F267940B}" type="pres">
      <dgm:prSet presAssocID="{7E1FEC83-6724-42C9-B337-3E0AB81ADA75}" presName="Name19" presStyleLbl="parChTrans1D3" presStyleIdx="3" presStyleCnt="4"/>
      <dgm:spPr/>
      <dgm:t>
        <a:bodyPr/>
        <a:lstStyle/>
        <a:p>
          <a:endParaRPr lang="it-IT"/>
        </a:p>
      </dgm:t>
    </dgm:pt>
    <dgm:pt modelId="{40B1C56D-3105-490A-8AA1-8348C13AE53F}" type="pres">
      <dgm:prSet presAssocID="{6943095D-D650-4966-BE9C-996F28F73EE4}" presName="Name21" presStyleCnt="0"/>
      <dgm:spPr/>
    </dgm:pt>
    <dgm:pt modelId="{CA688A6B-32AE-4C41-BBDF-C073B81AE6EE}" type="pres">
      <dgm:prSet presAssocID="{6943095D-D650-4966-BE9C-996F28F73EE4}" presName="level2Shape" presStyleLbl="node3" presStyleIdx="3" presStyleCnt="4"/>
      <dgm:spPr/>
      <dgm:t>
        <a:bodyPr/>
        <a:lstStyle/>
        <a:p>
          <a:endParaRPr lang="it-IT"/>
        </a:p>
      </dgm:t>
    </dgm:pt>
    <dgm:pt modelId="{E3BD4852-17D9-45B1-884B-D5095C6D90A5}" type="pres">
      <dgm:prSet presAssocID="{6943095D-D650-4966-BE9C-996F28F73EE4}" presName="hierChild3" presStyleCnt="0"/>
      <dgm:spPr/>
    </dgm:pt>
    <dgm:pt modelId="{263EC361-C6EB-4582-A562-DBBD5258CD8B}" type="pres">
      <dgm:prSet presAssocID="{8E6B60FA-2156-40D8-9CB1-EA043EC58387}" presName="Name19" presStyleLbl="parChTrans1D2" presStyleIdx="2" presStyleCnt="3"/>
      <dgm:spPr/>
      <dgm:t>
        <a:bodyPr/>
        <a:lstStyle/>
        <a:p>
          <a:endParaRPr lang="it-IT"/>
        </a:p>
      </dgm:t>
    </dgm:pt>
    <dgm:pt modelId="{3CD41834-1304-4E91-8AFD-A44C43D06D19}" type="pres">
      <dgm:prSet presAssocID="{B35D1390-066E-48F6-ACDB-3473BF4F1BC9}" presName="Name21" presStyleCnt="0"/>
      <dgm:spPr/>
    </dgm:pt>
    <dgm:pt modelId="{22177FD1-E4D5-481D-8F1C-7D804B87BD34}" type="pres">
      <dgm:prSet presAssocID="{B35D1390-066E-48F6-ACDB-3473BF4F1BC9}" presName="level2Shape" presStyleLbl="node2" presStyleIdx="2" presStyleCnt="3"/>
      <dgm:spPr/>
      <dgm:t>
        <a:bodyPr/>
        <a:lstStyle/>
        <a:p>
          <a:endParaRPr lang="it-IT"/>
        </a:p>
      </dgm:t>
    </dgm:pt>
    <dgm:pt modelId="{CCEC0FFF-6FBD-4157-B824-1AABDC46B2B8}" type="pres">
      <dgm:prSet presAssocID="{B35D1390-066E-48F6-ACDB-3473BF4F1BC9}" presName="hierChild3" presStyleCnt="0"/>
      <dgm:spPr/>
    </dgm:pt>
    <dgm:pt modelId="{C66814D8-5D02-4E2B-8271-EDD7901A2494}" type="pres">
      <dgm:prSet presAssocID="{4B612F11-B7C4-4B17-AD2A-BB7C4089BAFF}" presName="bgShapesFlow" presStyleCnt="0"/>
      <dgm:spPr/>
    </dgm:pt>
  </dgm:ptLst>
  <dgm:cxnLst>
    <dgm:cxn modelId="{41C071F0-ACCC-490D-9E79-94B1916AE09C}" type="presOf" srcId="{535D3432-0844-49B2-8A62-A0F880A7E92A}" destId="{A471A905-A1E9-49FE-8FCF-9C9D404DBC78}" srcOrd="0" destOrd="0" presId="urn:microsoft.com/office/officeart/2005/8/layout/hierarchy6"/>
    <dgm:cxn modelId="{6D1C85EB-C8D7-4F69-8C7F-593E3E0843C2}" srcId="{0ED1AE73-6ABA-4D34-AC2B-AFF5C3532B6A}" destId="{F6D5DC32-BBF6-48B7-8C1E-405503FA34D0}" srcOrd="0" destOrd="0" parTransId="{9DF8A6D1-24B9-4D7F-836A-374BE95A25F0}" sibTransId="{F1EB2D47-C353-47B5-983D-01168481968E}"/>
    <dgm:cxn modelId="{D0F4E790-D453-4066-992E-8350F1CBC973}" type="presOf" srcId="{B35D1390-066E-48F6-ACDB-3473BF4F1BC9}" destId="{22177FD1-E4D5-481D-8F1C-7D804B87BD34}" srcOrd="0" destOrd="0" presId="urn:microsoft.com/office/officeart/2005/8/layout/hierarchy6"/>
    <dgm:cxn modelId="{47E3F5E3-0AA3-414C-AAB7-352332DD7EFF}" srcId="{0ED1AE73-6ABA-4D34-AC2B-AFF5C3532B6A}" destId="{6CAD76CB-E3B7-4872-9170-A6E9A6C508A0}" srcOrd="2" destOrd="0" parTransId="{58797748-24A7-46CF-A7C5-83FBAEEC7B78}" sibTransId="{BE90A56F-8302-483F-824C-F89C05053F0F}"/>
    <dgm:cxn modelId="{9362FAB8-8EAF-4F81-BEC8-90C02ADE0D49}" srcId="{A60C56A9-5A42-4278-8E6C-2E5EC02D15F8}" destId="{0ED1AE73-6ABA-4D34-AC2B-AFF5C3532B6A}" srcOrd="1" destOrd="0" parTransId="{6EA5404F-A102-4B8D-AA64-703AC430D2E5}" sibTransId="{82F96F14-B4CD-4412-B1E5-769065990E4B}"/>
    <dgm:cxn modelId="{99F1915D-B017-4D9C-A575-883E8F577C1B}" srcId="{0ED1AE73-6ABA-4D34-AC2B-AFF5C3532B6A}" destId="{E9AAF7D1-992E-41DA-8FD1-F3E0290AA3ED}" srcOrd="1" destOrd="0" parTransId="{998BC452-1BC8-41E7-A6B2-265B9F98EF60}" sibTransId="{6A1C31B0-F2BB-4A78-BA10-AF10E7E47DBD}"/>
    <dgm:cxn modelId="{8206D6A3-1F85-4D4C-9E43-4C806C7A03E1}" srcId="{A60C56A9-5A42-4278-8E6C-2E5EC02D15F8}" destId="{535D3432-0844-49B2-8A62-A0F880A7E92A}" srcOrd="0" destOrd="0" parTransId="{0AA3546D-894D-4211-A269-440BCA432E9A}" sibTransId="{95EAB207-324A-45B7-912D-F0E00FB773D9}"/>
    <dgm:cxn modelId="{FCD1C989-4BA3-4B3E-99F2-4970123D2982}" type="presOf" srcId="{7E1FEC83-6724-42C9-B337-3E0AB81ADA75}" destId="{4A2EBD8F-2A8F-4E01-BFB8-1F79F267940B}" srcOrd="0" destOrd="0" presId="urn:microsoft.com/office/officeart/2005/8/layout/hierarchy6"/>
    <dgm:cxn modelId="{7A9063BE-DF94-4FB7-B190-ED5C8BDE7531}" srcId="{4B612F11-B7C4-4B17-AD2A-BB7C4089BAFF}" destId="{A60C56A9-5A42-4278-8E6C-2E5EC02D15F8}" srcOrd="0" destOrd="0" parTransId="{8769020A-C1E3-4B56-BF8E-2E5E756B81A3}" sibTransId="{2FB2FD0A-3216-4F93-8CCC-D5F646A9A689}"/>
    <dgm:cxn modelId="{AD99738A-8B1C-4937-B837-277AFA4FC521}" srcId="{0ED1AE73-6ABA-4D34-AC2B-AFF5C3532B6A}" destId="{6943095D-D650-4966-BE9C-996F28F73EE4}" srcOrd="3" destOrd="0" parTransId="{7E1FEC83-6724-42C9-B337-3E0AB81ADA75}" sibTransId="{42B44B01-0C50-4368-B0D4-CBA51024A313}"/>
    <dgm:cxn modelId="{50CB42B4-DA75-4663-8485-D0D88D2092F5}" type="presOf" srcId="{E9AAF7D1-992E-41DA-8FD1-F3E0290AA3ED}" destId="{5C43B7AA-6460-46B6-B63A-46B262EE18A2}" srcOrd="0" destOrd="0" presId="urn:microsoft.com/office/officeart/2005/8/layout/hierarchy6"/>
    <dgm:cxn modelId="{30A1B46D-447A-40E7-9B59-61FB899FF0D5}" type="presOf" srcId="{A60C56A9-5A42-4278-8E6C-2E5EC02D15F8}" destId="{0A55F675-74AC-44F7-9FF0-9E6703BE074E}" srcOrd="0" destOrd="0" presId="urn:microsoft.com/office/officeart/2005/8/layout/hierarchy6"/>
    <dgm:cxn modelId="{D250071C-61F6-414F-A1C1-2779D76F2A6E}" type="presOf" srcId="{6CAD76CB-E3B7-4872-9170-A6E9A6C508A0}" destId="{E0FCA27C-B224-4C64-BCAF-7F6FFC4DA411}" srcOrd="0" destOrd="0" presId="urn:microsoft.com/office/officeart/2005/8/layout/hierarchy6"/>
    <dgm:cxn modelId="{D05DBDEA-A88D-4ECB-A0E1-B79A0D91A0DA}" type="presOf" srcId="{9DF8A6D1-24B9-4D7F-836A-374BE95A25F0}" destId="{DC143C4E-126C-4E2A-98ED-B0B849998648}" srcOrd="0" destOrd="0" presId="urn:microsoft.com/office/officeart/2005/8/layout/hierarchy6"/>
    <dgm:cxn modelId="{64C11F4B-8EE2-476A-AB85-B851E0019CF7}" type="presOf" srcId="{6EA5404F-A102-4B8D-AA64-703AC430D2E5}" destId="{66718D44-7321-4867-8CF4-05974893E040}" srcOrd="0" destOrd="0" presId="urn:microsoft.com/office/officeart/2005/8/layout/hierarchy6"/>
    <dgm:cxn modelId="{763E4E22-15B1-405B-BB64-26197FAD1F6C}" type="presOf" srcId="{6943095D-D650-4966-BE9C-996F28F73EE4}" destId="{CA688A6B-32AE-4C41-BBDF-C073B81AE6EE}" srcOrd="0" destOrd="0" presId="urn:microsoft.com/office/officeart/2005/8/layout/hierarchy6"/>
    <dgm:cxn modelId="{FF7295F0-B0D3-44B2-A9BA-26FF9D2C3210}" type="presOf" srcId="{0AA3546D-894D-4211-A269-440BCA432E9A}" destId="{457EB44D-2730-438D-A189-19ECA19E25C7}" srcOrd="0" destOrd="0" presId="urn:microsoft.com/office/officeart/2005/8/layout/hierarchy6"/>
    <dgm:cxn modelId="{7BA38A81-B597-4F0F-9B02-BF8F6CC06CA7}" type="presOf" srcId="{4B612F11-B7C4-4B17-AD2A-BB7C4089BAFF}" destId="{38BDC5A1-C9E8-4870-A0A1-4C8DB785F5E7}" srcOrd="0" destOrd="0" presId="urn:microsoft.com/office/officeart/2005/8/layout/hierarchy6"/>
    <dgm:cxn modelId="{1821492F-3278-4D28-BC76-40F52D4261C5}" type="presOf" srcId="{0ED1AE73-6ABA-4D34-AC2B-AFF5C3532B6A}" destId="{EF375496-1640-4B9D-B3E3-C2A8767BD6EF}" srcOrd="0" destOrd="0" presId="urn:microsoft.com/office/officeart/2005/8/layout/hierarchy6"/>
    <dgm:cxn modelId="{45BE95A0-1B6B-49D9-87AA-452F129721D4}" srcId="{A60C56A9-5A42-4278-8E6C-2E5EC02D15F8}" destId="{B35D1390-066E-48F6-ACDB-3473BF4F1BC9}" srcOrd="2" destOrd="0" parTransId="{8E6B60FA-2156-40D8-9CB1-EA043EC58387}" sibTransId="{9F1081C0-697D-4561-A101-4E4915F02003}"/>
    <dgm:cxn modelId="{510A0D22-B32B-406C-BFFC-42805129384B}" type="presOf" srcId="{998BC452-1BC8-41E7-A6B2-265B9F98EF60}" destId="{E309E9D2-C8DA-4645-8CFE-A82DAFCFFA9F}" srcOrd="0" destOrd="0" presId="urn:microsoft.com/office/officeart/2005/8/layout/hierarchy6"/>
    <dgm:cxn modelId="{5DA28AFD-30B6-41F1-B1F4-F18948B6675A}" type="presOf" srcId="{58797748-24A7-46CF-A7C5-83FBAEEC7B78}" destId="{DB982788-05BA-4EE4-88C3-B2BB1B8B960C}" srcOrd="0" destOrd="0" presId="urn:microsoft.com/office/officeart/2005/8/layout/hierarchy6"/>
    <dgm:cxn modelId="{BE3068C2-4E42-4D19-A643-436036C6FEFF}" type="presOf" srcId="{F6D5DC32-BBF6-48B7-8C1E-405503FA34D0}" destId="{B986757B-FBE9-4E1C-8269-CB3789CE4146}" srcOrd="0" destOrd="0" presId="urn:microsoft.com/office/officeart/2005/8/layout/hierarchy6"/>
    <dgm:cxn modelId="{D03D6A5B-58C3-49BB-AB0A-DD19D00D600B}" type="presOf" srcId="{8E6B60FA-2156-40D8-9CB1-EA043EC58387}" destId="{263EC361-C6EB-4582-A562-DBBD5258CD8B}" srcOrd="0" destOrd="0" presId="urn:microsoft.com/office/officeart/2005/8/layout/hierarchy6"/>
    <dgm:cxn modelId="{48275BD0-6C31-4D17-A64E-8E89657535C7}" type="presParOf" srcId="{38BDC5A1-C9E8-4870-A0A1-4C8DB785F5E7}" destId="{019F735D-6EC8-415B-B194-C2FEC5BEE332}" srcOrd="0" destOrd="0" presId="urn:microsoft.com/office/officeart/2005/8/layout/hierarchy6"/>
    <dgm:cxn modelId="{9E4A3A02-B875-48D8-881F-B31A8D21ECFA}" type="presParOf" srcId="{019F735D-6EC8-415B-B194-C2FEC5BEE332}" destId="{DA725930-1A91-441B-9A99-135075E0457D}" srcOrd="0" destOrd="0" presId="urn:microsoft.com/office/officeart/2005/8/layout/hierarchy6"/>
    <dgm:cxn modelId="{2B4E6604-2CFF-4385-B31A-5EF79291E70B}" type="presParOf" srcId="{DA725930-1A91-441B-9A99-135075E0457D}" destId="{4D0673F1-F25B-4DF2-9090-61B2213BB474}" srcOrd="0" destOrd="0" presId="urn:microsoft.com/office/officeart/2005/8/layout/hierarchy6"/>
    <dgm:cxn modelId="{E7B4A26C-349E-4081-B06A-E35C7466AD02}" type="presParOf" srcId="{4D0673F1-F25B-4DF2-9090-61B2213BB474}" destId="{0A55F675-74AC-44F7-9FF0-9E6703BE074E}" srcOrd="0" destOrd="0" presId="urn:microsoft.com/office/officeart/2005/8/layout/hierarchy6"/>
    <dgm:cxn modelId="{6B663F79-1775-46DE-B893-AC860143F021}" type="presParOf" srcId="{4D0673F1-F25B-4DF2-9090-61B2213BB474}" destId="{2616D5B2-48BD-4265-A13F-0A70799DDAF5}" srcOrd="1" destOrd="0" presId="urn:microsoft.com/office/officeart/2005/8/layout/hierarchy6"/>
    <dgm:cxn modelId="{3C0ACB72-A362-4384-856A-E30D986A60BC}" type="presParOf" srcId="{2616D5B2-48BD-4265-A13F-0A70799DDAF5}" destId="{457EB44D-2730-438D-A189-19ECA19E25C7}" srcOrd="0" destOrd="0" presId="urn:microsoft.com/office/officeart/2005/8/layout/hierarchy6"/>
    <dgm:cxn modelId="{44D44169-E8E0-4920-B294-B04EC1E568A9}" type="presParOf" srcId="{2616D5B2-48BD-4265-A13F-0A70799DDAF5}" destId="{FA1B2AA9-D5E1-4269-8AF1-73F24C857F5A}" srcOrd="1" destOrd="0" presId="urn:microsoft.com/office/officeart/2005/8/layout/hierarchy6"/>
    <dgm:cxn modelId="{A2EFDEB2-7F2F-4773-A555-8E1FBB33A1EC}" type="presParOf" srcId="{FA1B2AA9-D5E1-4269-8AF1-73F24C857F5A}" destId="{A471A905-A1E9-49FE-8FCF-9C9D404DBC78}" srcOrd="0" destOrd="0" presId="urn:microsoft.com/office/officeart/2005/8/layout/hierarchy6"/>
    <dgm:cxn modelId="{452185C7-0B4A-4B31-A7FA-7CF34CDC0D41}" type="presParOf" srcId="{FA1B2AA9-D5E1-4269-8AF1-73F24C857F5A}" destId="{B30C4287-AC9D-4688-8399-87C10181A7B5}" srcOrd="1" destOrd="0" presId="urn:microsoft.com/office/officeart/2005/8/layout/hierarchy6"/>
    <dgm:cxn modelId="{42E5A0A1-EDA0-4034-8292-15170B9CFD61}" type="presParOf" srcId="{2616D5B2-48BD-4265-A13F-0A70799DDAF5}" destId="{66718D44-7321-4867-8CF4-05974893E040}" srcOrd="2" destOrd="0" presId="urn:microsoft.com/office/officeart/2005/8/layout/hierarchy6"/>
    <dgm:cxn modelId="{C3069EA8-972F-4426-9052-DE41B5EC86CD}" type="presParOf" srcId="{2616D5B2-48BD-4265-A13F-0A70799DDAF5}" destId="{D48C384B-6FCF-41E7-8FBC-CD08F7C2A0CE}" srcOrd="3" destOrd="0" presId="urn:microsoft.com/office/officeart/2005/8/layout/hierarchy6"/>
    <dgm:cxn modelId="{3E4A370E-A07F-47C0-8A3D-694422F3020F}" type="presParOf" srcId="{D48C384B-6FCF-41E7-8FBC-CD08F7C2A0CE}" destId="{EF375496-1640-4B9D-B3E3-C2A8767BD6EF}" srcOrd="0" destOrd="0" presId="urn:microsoft.com/office/officeart/2005/8/layout/hierarchy6"/>
    <dgm:cxn modelId="{4A869D1F-DC82-416A-A1B0-005F716697B3}" type="presParOf" srcId="{D48C384B-6FCF-41E7-8FBC-CD08F7C2A0CE}" destId="{066A606D-BC9C-400D-9698-26F831DF7359}" srcOrd="1" destOrd="0" presId="urn:microsoft.com/office/officeart/2005/8/layout/hierarchy6"/>
    <dgm:cxn modelId="{EF35C8BC-A556-4C34-844E-1F841698A176}" type="presParOf" srcId="{066A606D-BC9C-400D-9698-26F831DF7359}" destId="{DC143C4E-126C-4E2A-98ED-B0B849998648}" srcOrd="0" destOrd="0" presId="urn:microsoft.com/office/officeart/2005/8/layout/hierarchy6"/>
    <dgm:cxn modelId="{5AA45892-16BB-470E-BF25-1253DDA4C85C}" type="presParOf" srcId="{066A606D-BC9C-400D-9698-26F831DF7359}" destId="{AB5A3EBD-3F51-4588-B823-FFBBB9E5B5C9}" srcOrd="1" destOrd="0" presId="urn:microsoft.com/office/officeart/2005/8/layout/hierarchy6"/>
    <dgm:cxn modelId="{6A0C0893-9C95-4863-9CC3-481612EF08F2}" type="presParOf" srcId="{AB5A3EBD-3F51-4588-B823-FFBBB9E5B5C9}" destId="{B986757B-FBE9-4E1C-8269-CB3789CE4146}" srcOrd="0" destOrd="0" presId="urn:microsoft.com/office/officeart/2005/8/layout/hierarchy6"/>
    <dgm:cxn modelId="{D0E5D91F-F161-4D17-9A42-ABAC07E2E7D9}" type="presParOf" srcId="{AB5A3EBD-3F51-4588-B823-FFBBB9E5B5C9}" destId="{3A9C6372-68B2-4876-B1B5-784E6D513509}" srcOrd="1" destOrd="0" presId="urn:microsoft.com/office/officeart/2005/8/layout/hierarchy6"/>
    <dgm:cxn modelId="{CAA817BA-F50D-48F2-8A06-6993E172F62C}" type="presParOf" srcId="{066A606D-BC9C-400D-9698-26F831DF7359}" destId="{E309E9D2-C8DA-4645-8CFE-A82DAFCFFA9F}" srcOrd="2" destOrd="0" presId="urn:microsoft.com/office/officeart/2005/8/layout/hierarchy6"/>
    <dgm:cxn modelId="{720EF624-C95D-49E3-9F0B-232EE9C893B8}" type="presParOf" srcId="{066A606D-BC9C-400D-9698-26F831DF7359}" destId="{A54412E6-2BB5-4A30-A4F0-A2C2528A87C9}" srcOrd="3" destOrd="0" presId="urn:microsoft.com/office/officeart/2005/8/layout/hierarchy6"/>
    <dgm:cxn modelId="{4CFE634F-DF4F-4BE9-8D69-EF9AE993E95B}" type="presParOf" srcId="{A54412E6-2BB5-4A30-A4F0-A2C2528A87C9}" destId="{5C43B7AA-6460-46B6-B63A-46B262EE18A2}" srcOrd="0" destOrd="0" presId="urn:microsoft.com/office/officeart/2005/8/layout/hierarchy6"/>
    <dgm:cxn modelId="{3556DA37-683A-45DD-9C5B-4E3101FD8EE3}" type="presParOf" srcId="{A54412E6-2BB5-4A30-A4F0-A2C2528A87C9}" destId="{65803024-C9A0-4BF7-AE2C-A64D0911F3FB}" srcOrd="1" destOrd="0" presId="urn:microsoft.com/office/officeart/2005/8/layout/hierarchy6"/>
    <dgm:cxn modelId="{C580EEDE-1C86-4EEA-B32A-01460DE561A1}" type="presParOf" srcId="{066A606D-BC9C-400D-9698-26F831DF7359}" destId="{DB982788-05BA-4EE4-88C3-B2BB1B8B960C}" srcOrd="4" destOrd="0" presId="urn:microsoft.com/office/officeart/2005/8/layout/hierarchy6"/>
    <dgm:cxn modelId="{F71DA918-BF5F-4491-942C-FEBD93A40F48}" type="presParOf" srcId="{066A606D-BC9C-400D-9698-26F831DF7359}" destId="{187E16C9-457A-49A2-9319-F78C51036A24}" srcOrd="5" destOrd="0" presId="urn:microsoft.com/office/officeart/2005/8/layout/hierarchy6"/>
    <dgm:cxn modelId="{55CD7686-A5B4-4AF6-B0C8-1697E34B28EB}" type="presParOf" srcId="{187E16C9-457A-49A2-9319-F78C51036A24}" destId="{E0FCA27C-B224-4C64-BCAF-7F6FFC4DA411}" srcOrd="0" destOrd="0" presId="urn:microsoft.com/office/officeart/2005/8/layout/hierarchy6"/>
    <dgm:cxn modelId="{E5A8A52E-D56B-426E-95F6-677C5F2FFB13}" type="presParOf" srcId="{187E16C9-457A-49A2-9319-F78C51036A24}" destId="{954CF14E-2AC5-4213-A87D-8D2E7620086B}" srcOrd="1" destOrd="0" presId="urn:microsoft.com/office/officeart/2005/8/layout/hierarchy6"/>
    <dgm:cxn modelId="{AA214DAE-CD7D-4CF7-B0DE-229138B72A59}" type="presParOf" srcId="{066A606D-BC9C-400D-9698-26F831DF7359}" destId="{4A2EBD8F-2A8F-4E01-BFB8-1F79F267940B}" srcOrd="6" destOrd="0" presId="urn:microsoft.com/office/officeart/2005/8/layout/hierarchy6"/>
    <dgm:cxn modelId="{326D6649-17AD-4319-BBAB-9C5373C02349}" type="presParOf" srcId="{066A606D-BC9C-400D-9698-26F831DF7359}" destId="{40B1C56D-3105-490A-8AA1-8348C13AE53F}" srcOrd="7" destOrd="0" presId="urn:microsoft.com/office/officeart/2005/8/layout/hierarchy6"/>
    <dgm:cxn modelId="{AE8DC787-1CAA-417F-8963-0970D3F84E4F}" type="presParOf" srcId="{40B1C56D-3105-490A-8AA1-8348C13AE53F}" destId="{CA688A6B-32AE-4C41-BBDF-C073B81AE6EE}" srcOrd="0" destOrd="0" presId="urn:microsoft.com/office/officeart/2005/8/layout/hierarchy6"/>
    <dgm:cxn modelId="{CFC0325D-A3B0-489E-BCA3-6770A0D6EC6D}" type="presParOf" srcId="{40B1C56D-3105-490A-8AA1-8348C13AE53F}" destId="{E3BD4852-17D9-45B1-884B-D5095C6D90A5}" srcOrd="1" destOrd="0" presId="urn:microsoft.com/office/officeart/2005/8/layout/hierarchy6"/>
    <dgm:cxn modelId="{2596EF9A-57E8-4B9D-A0F6-67DFFAC594C4}" type="presParOf" srcId="{2616D5B2-48BD-4265-A13F-0A70799DDAF5}" destId="{263EC361-C6EB-4582-A562-DBBD5258CD8B}" srcOrd="4" destOrd="0" presId="urn:microsoft.com/office/officeart/2005/8/layout/hierarchy6"/>
    <dgm:cxn modelId="{04E3F168-939F-4AB6-839B-91719EBBEFF8}" type="presParOf" srcId="{2616D5B2-48BD-4265-A13F-0A70799DDAF5}" destId="{3CD41834-1304-4E91-8AFD-A44C43D06D19}" srcOrd="5" destOrd="0" presId="urn:microsoft.com/office/officeart/2005/8/layout/hierarchy6"/>
    <dgm:cxn modelId="{B271DC8D-6959-45C2-9729-829F88D4FE03}" type="presParOf" srcId="{3CD41834-1304-4E91-8AFD-A44C43D06D19}" destId="{22177FD1-E4D5-481D-8F1C-7D804B87BD34}" srcOrd="0" destOrd="0" presId="urn:microsoft.com/office/officeart/2005/8/layout/hierarchy6"/>
    <dgm:cxn modelId="{1AF04014-09DD-41D4-AE92-20BEBDEAB30C}" type="presParOf" srcId="{3CD41834-1304-4E91-8AFD-A44C43D06D19}" destId="{CCEC0FFF-6FBD-4157-B824-1AABDC46B2B8}" srcOrd="1" destOrd="0" presId="urn:microsoft.com/office/officeart/2005/8/layout/hierarchy6"/>
    <dgm:cxn modelId="{1046436A-9F94-4B40-98D7-62124C558025}" type="presParOf" srcId="{38BDC5A1-C9E8-4870-A0A1-4C8DB785F5E7}" destId="{C66814D8-5D02-4E2B-8271-EDD7901A2494}" srcOrd="1" destOrd="0" presId="urn:microsoft.com/office/officeart/2005/8/layout/hierarchy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585770" y="1804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document </a:t>
          </a:r>
          <a:endParaRPr lang="it-IT" sz="2600" kern="1200" dirty="0"/>
        </a:p>
      </dsp:txBody>
      <dsp:txXfrm>
        <a:off x="1621327" y="37361"/>
        <a:ext cx="1749900" cy="1142895"/>
      </dsp:txXfrm>
    </dsp:sp>
    <dsp:sp modelId="{6334C273-2698-4558-AC0C-BAA0FE6701B3}">
      <dsp:nvSpPr>
        <dsp:cNvPr id="0" name=""/>
        <dsp:cNvSpPr/>
      </dsp:nvSpPr>
      <dsp:spPr>
        <a:xfrm>
          <a:off x="2450557" y="1215814"/>
          <a:ext cx="91440" cy="485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6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585770" y="1701418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html</a:t>
          </a:r>
          <a:endParaRPr lang="it-IT" sz="2600" kern="1200" dirty="0"/>
        </a:p>
      </dsp:txBody>
      <dsp:txXfrm>
        <a:off x="1621327" y="1736975"/>
        <a:ext cx="1749900" cy="1142895"/>
      </dsp:txXfrm>
    </dsp:sp>
    <dsp:sp modelId="{41FC1C9F-3D98-459E-A56E-E4016FDBC37C}">
      <dsp:nvSpPr>
        <dsp:cNvPr id="0" name=""/>
        <dsp:cNvSpPr/>
      </dsp:nvSpPr>
      <dsp:spPr>
        <a:xfrm>
          <a:off x="131261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1183659" y="0"/>
              </a:moveTo>
              <a:lnTo>
                <a:pt x="1183659" y="242801"/>
              </a:lnTo>
              <a:lnTo>
                <a:pt x="0" y="242801"/>
              </a:lnTo>
              <a:lnTo>
                <a:pt x="0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402110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head</a:t>
          </a:r>
          <a:endParaRPr lang="it-IT" sz="2600" kern="1200" dirty="0"/>
        </a:p>
      </dsp:txBody>
      <dsp:txXfrm>
        <a:off x="437667" y="3436589"/>
        <a:ext cx="1749900" cy="1142895"/>
      </dsp:txXfrm>
    </dsp:sp>
    <dsp:sp modelId="{6B25056B-B82E-486A-A085-CC37AC6ECE4F}">
      <dsp:nvSpPr>
        <dsp:cNvPr id="0" name=""/>
        <dsp:cNvSpPr/>
      </dsp:nvSpPr>
      <dsp:spPr>
        <a:xfrm>
          <a:off x="249627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801"/>
              </a:lnTo>
              <a:lnTo>
                <a:pt x="1183659" y="242801"/>
              </a:lnTo>
              <a:lnTo>
                <a:pt x="1183659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769429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body</a:t>
          </a:r>
          <a:endParaRPr lang="it-IT" sz="2600" kern="1200" dirty="0"/>
        </a:p>
      </dsp:txBody>
      <dsp:txXfrm>
        <a:off x="2804986" y="3436589"/>
        <a:ext cx="1749900" cy="11428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3986739" y="81571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window</a:t>
          </a:r>
          <a:endParaRPr lang="it-IT" sz="2200" kern="1200" dirty="0"/>
        </a:p>
      </dsp:txBody>
      <dsp:txXfrm>
        <a:off x="4016645" y="111477"/>
        <a:ext cx="1471764" cy="961238"/>
      </dsp:txXfrm>
    </dsp:sp>
    <dsp:sp modelId="{6334C273-2698-4558-AC0C-BAA0FE6701B3}">
      <dsp:nvSpPr>
        <dsp:cNvPr id="0" name=""/>
        <dsp:cNvSpPr/>
      </dsp:nvSpPr>
      <dsp:spPr>
        <a:xfrm>
          <a:off x="770429" y="1102622"/>
          <a:ext cx="3982098" cy="408420"/>
        </a:xfrm>
        <a:custGeom>
          <a:avLst/>
          <a:gdLst/>
          <a:ahLst/>
          <a:cxnLst/>
          <a:rect l="0" t="0" r="0" b="0"/>
          <a:pathLst>
            <a:path>
              <a:moveTo>
                <a:pt x="3982098" y="0"/>
              </a:moveTo>
              <a:lnTo>
                <a:pt x="3982098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4641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navigator</a:t>
          </a:r>
          <a:endParaRPr lang="it-IT" sz="2200" kern="1200" dirty="0"/>
        </a:p>
      </dsp:txBody>
      <dsp:txXfrm>
        <a:off x="34547" y="1540948"/>
        <a:ext cx="1471764" cy="961238"/>
      </dsp:txXfrm>
    </dsp:sp>
    <dsp:sp modelId="{41FC1C9F-3D98-459E-A56E-E4016FDBC37C}">
      <dsp:nvSpPr>
        <dsp:cNvPr id="0" name=""/>
        <dsp:cNvSpPr/>
      </dsp:nvSpPr>
      <dsp:spPr>
        <a:xfrm>
          <a:off x="2761478" y="1102622"/>
          <a:ext cx="1991049" cy="408420"/>
        </a:xfrm>
        <a:custGeom>
          <a:avLst/>
          <a:gdLst/>
          <a:ahLst/>
          <a:cxnLst/>
          <a:rect l="0" t="0" r="0" b="0"/>
          <a:pathLst>
            <a:path>
              <a:moveTo>
                <a:pt x="1991049" y="0"/>
              </a:moveTo>
              <a:lnTo>
                <a:pt x="1991049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995690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screen</a:t>
          </a:r>
          <a:endParaRPr lang="it-IT" sz="2200" kern="1200" dirty="0"/>
        </a:p>
      </dsp:txBody>
      <dsp:txXfrm>
        <a:off x="2025596" y="1540948"/>
        <a:ext cx="1471764" cy="961238"/>
      </dsp:txXfrm>
    </dsp:sp>
    <dsp:sp modelId="{6B25056B-B82E-486A-A085-CC37AC6ECE4F}">
      <dsp:nvSpPr>
        <dsp:cNvPr id="0" name=""/>
        <dsp:cNvSpPr/>
      </dsp:nvSpPr>
      <dsp:spPr>
        <a:xfrm>
          <a:off x="4706807" y="1102622"/>
          <a:ext cx="91440" cy="408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3986739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document</a:t>
          </a:r>
          <a:endParaRPr lang="it-IT" sz="2200" kern="1200" dirty="0"/>
        </a:p>
      </dsp:txBody>
      <dsp:txXfrm>
        <a:off x="4016645" y="1540948"/>
        <a:ext cx="1471764" cy="961238"/>
      </dsp:txXfrm>
    </dsp:sp>
    <dsp:sp modelId="{804B1BFC-063E-4387-84CD-BD4C45A4520B}">
      <dsp:nvSpPr>
        <dsp:cNvPr id="0" name=""/>
        <dsp:cNvSpPr/>
      </dsp:nvSpPr>
      <dsp:spPr>
        <a:xfrm>
          <a:off x="4706807" y="2532093"/>
          <a:ext cx="91440" cy="40842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869D14-481C-4D20-8039-BCCCA728B90F}">
      <dsp:nvSpPr>
        <dsp:cNvPr id="0" name=""/>
        <dsp:cNvSpPr/>
      </dsp:nvSpPr>
      <dsp:spPr>
        <a:xfrm>
          <a:off x="3986739" y="2940514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html</a:t>
          </a:r>
          <a:endParaRPr lang="it-IT" sz="2200" kern="1200" dirty="0"/>
        </a:p>
      </dsp:txBody>
      <dsp:txXfrm>
        <a:off x="4016645" y="2970420"/>
        <a:ext cx="1471764" cy="961238"/>
      </dsp:txXfrm>
    </dsp:sp>
    <dsp:sp modelId="{EDF4573F-4364-4619-9A78-5BE2FB160179}">
      <dsp:nvSpPr>
        <dsp:cNvPr id="0" name=""/>
        <dsp:cNvSpPr/>
      </dsp:nvSpPr>
      <dsp:spPr>
        <a:xfrm>
          <a:off x="3757003" y="3961565"/>
          <a:ext cx="995524" cy="408420"/>
        </a:xfrm>
        <a:custGeom>
          <a:avLst/>
          <a:gdLst/>
          <a:ahLst/>
          <a:cxnLst/>
          <a:rect l="0" t="0" r="0" b="0"/>
          <a:pathLst>
            <a:path>
              <a:moveTo>
                <a:pt x="995524" y="0"/>
              </a:moveTo>
              <a:lnTo>
                <a:pt x="995524" y="204210"/>
              </a:lnTo>
              <a:lnTo>
                <a:pt x="0" y="204210"/>
              </a:lnTo>
              <a:lnTo>
                <a:pt x="0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4459A5-23AA-41E9-8424-D84E9948765E}">
      <dsp:nvSpPr>
        <dsp:cNvPr id="0" name=""/>
        <dsp:cNvSpPr/>
      </dsp:nvSpPr>
      <dsp:spPr>
        <a:xfrm>
          <a:off x="2991215" y="4369985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head</a:t>
          </a:r>
          <a:endParaRPr lang="it-IT" sz="2200" kern="1200" dirty="0"/>
        </a:p>
      </dsp:txBody>
      <dsp:txXfrm>
        <a:off x="3021121" y="4399891"/>
        <a:ext cx="1471764" cy="961238"/>
      </dsp:txXfrm>
    </dsp:sp>
    <dsp:sp modelId="{9729DB08-86D4-4260-88ED-C210A67AAD74}">
      <dsp:nvSpPr>
        <dsp:cNvPr id="0" name=""/>
        <dsp:cNvSpPr/>
      </dsp:nvSpPr>
      <dsp:spPr>
        <a:xfrm>
          <a:off x="4752528" y="3961565"/>
          <a:ext cx="995524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995524" y="204210"/>
              </a:lnTo>
              <a:lnTo>
                <a:pt x="995524" y="408420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FBE49D0-C0DE-445B-8547-023895FB863F}">
      <dsp:nvSpPr>
        <dsp:cNvPr id="0" name=""/>
        <dsp:cNvSpPr/>
      </dsp:nvSpPr>
      <dsp:spPr>
        <a:xfrm>
          <a:off x="4982264" y="4369985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body</a:t>
          </a:r>
          <a:endParaRPr lang="it-IT" sz="2200" kern="1200" dirty="0"/>
        </a:p>
      </dsp:txBody>
      <dsp:txXfrm>
        <a:off x="5012170" y="4399891"/>
        <a:ext cx="1471764" cy="961238"/>
      </dsp:txXfrm>
    </dsp:sp>
    <dsp:sp modelId="{B0A82A5F-E9FB-44F1-A183-E29ADDA52AB8}">
      <dsp:nvSpPr>
        <dsp:cNvPr id="0" name=""/>
        <dsp:cNvSpPr/>
      </dsp:nvSpPr>
      <dsp:spPr>
        <a:xfrm>
          <a:off x="4752528" y="1102622"/>
          <a:ext cx="1991049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1991049" y="204210"/>
              </a:lnTo>
              <a:lnTo>
                <a:pt x="1991049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EBA60F-F1DD-482A-ADF8-95E408E96E7C}">
      <dsp:nvSpPr>
        <dsp:cNvPr id="0" name=""/>
        <dsp:cNvSpPr/>
      </dsp:nvSpPr>
      <dsp:spPr>
        <a:xfrm>
          <a:off x="5977789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err="1" smtClean="0"/>
            <a:t>history</a:t>
          </a:r>
          <a:endParaRPr lang="it-IT" sz="2200" kern="1200" dirty="0"/>
        </a:p>
      </dsp:txBody>
      <dsp:txXfrm>
        <a:off x="6007695" y="1540948"/>
        <a:ext cx="1471764" cy="961238"/>
      </dsp:txXfrm>
    </dsp:sp>
    <dsp:sp modelId="{554FDED7-94FE-4940-940D-7819897FF236}">
      <dsp:nvSpPr>
        <dsp:cNvPr id="0" name=""/>
        <dsp:cNvSpPr/>
      </dsp:nvSpPr>
      <dsp:spPr>
        <a:xfrm>
          <a:off x="4752528" y="1102622"/>
          <a:ext cx="3982098" cy="4084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4210"/>
              </a:lnTo>
              <a:lnTo>
                <a:pt x="3982098" y="204210"/>
              </a:lnTo>
              <a:lnTo>
                <a:pt x="3982098" y="40842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62E4AAC-0B0B-469D-AE90-24D0E4D6700E}">
      <dsp:nvSpPr>
        <dsp:cNvPr id="0" name=""/>
        <dsp:cNvSpPr/>
      </dsp:nvSpPr>
      <dsp:spPr>
        <a:xfrm>
          <a:off x="7968838" y="1511042"/>
          <a:ext cx="1531576" cy="102105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200" kern="1200" dirty="0" smtClean="0"/>
            <a:t>location</a:t>
          </a:r>
          <a:endParaRPr lang="it-IT" sz="2200" kern="1200" dirty="0"/>
        </a:p>
      </dsp:txBody>
      <dsp:txXfrm>
        <a:off x="7998744" y="1540948"/>
        <a:ext cx="1471764" cy="961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585770" y="1804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document </a:t>
          </a:r>
          <a:endParaRPr lang="it-IT" sz="2600" kern="1200" dirty="0"/>
        </a:p>
      </dsp:txBody>
      <dsp:txXfrm>
        <a:off x="1621327" y="37361"/>
        <a:ext cx="1749900" cy="1142895"/>
      </dsp:txXfrm>
    </dsp:sp>
    <dsp:sp modelId="{6334C273-2698-4558-AC0C-BAA0FE6701B3}">
      <dsp:nvSpPr>
        <dsp:cNvPr id="0" name=""/>
        <dsp:cNvSpPr/>
      </dsp:nvSpPr>
      <dsp:spPr>
        <a:xfrm>
          <a:off x="2450557" y="1215814"/>
          <a:ext cx="91440" cy="48560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85603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585770" y="1701418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html</a:t>
          </a:r>
          <a:endParaRPr lang="it-IT" sz="2600" kern="1200" dirty="0"/>
        </a:p>
      </dsp:txBody>
      <dsp:txXfrm>
        <a:off x="1621327" y="1736975"/>
        <a:ext cx="1749900" cy="1142895"/>
      </dsp:txXfrm>
    </dsp:sp>
    <dsp:sp modelId="{41FC1C9F-3D98-459E-A56E-E4016FDBC37C}">
      <dsp:nvSpPr>
        <dsp:cNvPr id="0" name=""/>
        <dsp:cNvSpPr/>
      </dsp:nvSpPr>
      <dsp:spPr>
        <a:xfrm>
          <a:off x="131261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1183659" y="0"/>
              </a:moveTo>
              <a:lnTo>
                <a:pt x="1183659" y="242801"/>
              </a:lnTo>
              <a:lnTo>
                <a:pt x="0" y="242801"/>
              </a:lnTo>
              <a:lnTo>
                <a:pt x="0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402110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head</a:t>
          </a:r>
          <a:endParaRPr lang="it-IT" sz="2600" kern="1200" dirty="0"/>
        </a:p>
      </dsp:txBody>
      <dsp:txXfrm>
        <a:off x="437667" y="3436589"/>
        <a:ext cx="1749900" cy="1142895"/>
      </dsp:txXfrm>
    </dsp:sp>
    <dsp:sp modelId="{6B25056B-B82E-486A-A085-CC37AC6ECE4F}">
      <dsp:nvSpPr>
        <dsp:cNvPr id="0" name=""/>
        <dsp:cNvSpPr/>
      </dsp:nvSpPr>
      <dsp:spPr>
        <a:xfrm>
          <a:off x="2496277" y="2915428"/>
          <a:ext cx="1183659" cy="4856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2801"/>
              </a:lnTo>
              <a:lnTo>
                <a:pt x="1183659" y="242801"/>
              </a:lnTo>
              <a:lnTo>
                <a:pt x="1183659" y="485603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769429" y="3401032"/>
          <a:ext cx="1821014" cy="121400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600" kern="1200" dirty="0" smtClean="0"/>
            <a:t>body</a:t>
          </a:r>
          <a:endParaRPr lang="it-IT" sz="2600" kern="1200" dirty="0"/>
        </a:p>
      </dsp:txBody>
      <dsp:txXfrm>
        <a:off x="2804986" y="3436589"/>
        <a:ext cx="1749900" cy="114289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830766" y="1317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document </a:t>
          </a:r>
          <a:endParaRPr lang="it-IT" sz="1900" kern="1200" dirty="0"/>
        </a:p>
      </dsp:txBody>
      <dsp:txXfrm>
        <a:off x="1856756" y="27307"/>
        <a:ext cx="1279042" cy="835368"/>
      </dsp:txXfrm>
    </dsp:sp>
    <dsp:sp modelId="{6334C273-2698-4558-AC0C-BAA0FE6701B3}">
      <dsp:nvSpPr>
        <dsp:cNvPr id="0" name=""/>
        <dsp:cNvSpPr/>
      </dsp:nvSpPr>
      <dsp:spPr>
        <a:xfrm>
          <a:off x="2450557" y="888665"/>
          <a:ext cx="91440" cy="354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93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830766" y="1243605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html</a:t>
          </a:r>
          <a:endParaRPr lang="it-IT" sz="1900" kern="1200" dirty="0"/>
        </a:p>
      </dsp:txBody>
      <dsp:txXfrm>
        <a:off x="1856756" y="1269595"/>
        <a:ext cx="1279042" cy="835368"/>
      </dsp:txXfrm>
    </dsp:sp>
    <dsp:sp modelId="{41FC1C9F-3D98-459E-A56E-E4016FDBC37C}">
      <dsp:nvSpPr>
        <dsp:cNvPr id="0" name=""/>
        <dsp:cNvSpPr/>
      </dsp:nvSpPr>
      <dsp:spPr>
        <a:xfrm>
          <a:off x="1631112" y="2130953"/>
          <a:ext cx="865164" cy="354939"/>
        </a:xfrm>
        <a:custGeom>
          <a:avLst/>
          <a:gdLst/>
          <a:ahLst/>
          <a:cxnLst/>
          <a:rect l="0" t="0" r="0" b="0"/>
          <a:pathLst>
            <a:path>
              <a:moveTo>
                <a:pt x="865164" y="0"/>
              </a:moveTo>
              <a:lnTo>
                <a:pt x="865164" y="177469"/>
              </a:lnTo>
              <a:lnTo>
                <a:pt x="0" y="177469"/>
              </a:lnTo>
              <a:lnTo>
                <a:pt x="0" y="354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965601" y="2485893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head</a:t>
          </a:r>
          <a:endParaRPr lang="it-IT" sz="1900" kern="1200" dirty="0"/>
        </a:p>
      </dsp:txBody>
      <dsp:txXfrm>
        <a:off x="991591" y="2511883"/>
        <a:ext cx="1279042" cy="835368"/>
      </dsp:txXfrm>
    </dsp:sp>
    <dsp:sp modelId="{6B25056B-B82E-486A-A085-CC37AC6ECE4F}">
      <dsp:nvSpPr>
        <dsp:cNvPr id="0" name=""/>
        <dsp:cNvSpPr/>
      </dsp:nvSpPr>
      <dsp:spPr>
        <a:xfrm>
          <a:off x="2496277" y="2130953"/>
          <a:ext cx="865164" cy="3549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469"/>
              </a:lnTo>
              <a:lnTo>
                <a:pt x="865164" y="177469"/>
              </a:lnTo>
              <a:lnTo>
                <a:pt x="865164" y="354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695930" y="2485893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body</a:t>
          </a:r>
          <a:endParaRPr lang="it-IT" sz="1900" kern="1200" dirty="0"/>
        </a:p>
      </dsp:txBody>
      <dsp:txXfrm>
        <a:off x="2721920" y="2511883"/>
        <a:ext cx="1279042" cy="835368"/>
      </dsp:txXfrm>
    </dsp:sp>
    <dsp:sp modelId="{0AA163EC-F502-4FF2-97E7-A7EF23B402F5}">
      <dsp:nvSpPr>
        <dsp:cNvPr id="0" name=""/>
        <dsp:cNvSpPr/>
      </dsp:nvSpPr>
      <dsp:spPr>
        <a:xfrm>
          <a:off x="3315722" y="3373241"/>
          <a:ext cx="91440" cy="3549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4939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695930" y="3728181"/>
          <a:ext cx="1331022" cy="88734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900" kern="1200" dirty="0" smtClean="0"/>
            <a:t>p</a:t>
          </a:r>
          <a:endParaRPr lang="it-IT" sz="1900" kern="1200" dirty="0"/>
        </a:p>
      </dsp:txBody>
      <dsp:txXfrm>
        <a:off x="2721920" y="3754171"/>
        <a:ext cx="1279042" cy="83536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557501" y="2292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document </a:t>
          </a:r>
          <a:endParaRPr lang="it-IT" sz="1500" kern="1200" dirty="0"/>
        </a:p>
      </dsp:txBody>
      <dsp:txXfrm>
        <a:off x="1577969" y="22760"/>
        <a:ext cx="1007305" cy="657891"/>
      </dsp:txXfrm>
    </dsp:sp>
    <dsp:sp modelId="{6334C273-2698-4558-AC0C-BAA0FE6701B3}">
      <dsp:nvSpPr>
        <dsp:cNvPr id="0" name=""/>
        <dsp:cNvSpPr/>
      </dsp:nvSpPr>
      <dsp:spPr>
        <a:xfrm>
          <a:off x="2035901" y="701119"/>
          <a:ext cx="91440" cy="279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53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557501" y="980650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html</a:t>
          </a:r>
          <a:endParaRPr lang="it-IT" sz="1500" kern="1200" dirty="0"/>
        </a:p>
      </dsp:txBody>
      <dsp:txXfrm>
        <a:off x="1577969" y="1001118"/>
        <a:ext cx="1007305" cy="657891"/>
      </dsp:txXfrm>
    </dsp:sp>
    <dsp:sp modelId="{41FC1C9F-3D98-459E-A56E-E4016FDBC37C}">
      <dsp:nvSpPr>
        <dsp:cNvPr id="0" name=""/>
        <dsp:cNvSpPr/>
      </dsp:nvSpPr>
      <dsp:spPr>
        <a:xfrm>
          <a:off x="1400264" y="1679478"/>
          <a:ext cx="681356" cy="279531"/>
        </a:xfrm>
        <a:custGeom>
          <a:avLst/>
          <a:gdLst/>
          <a:ahLst/>
          <a:cxnLst/>
          <a:rect l="0" t="0" r="0" b="0"/>
          <a:pathLst>
            <a:path>
              <a:moveTo>
                <a:pt x="681356" y="0"/>
              </a:moveTo>
              <a:lnTo>
                <a:pt x="681356" y="139765"/>
              </a:lnTo>
              <a:lnTo>
                <a:pt x="0" y="139765"/>
              </a:lnTo>
              <a:lnTo>
                <a:pt x="0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876144" y="1959009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head</a:t>
          </a:r>
          <a:endParaRPr lang="it-IT" sz="1500" kern="1200" dirty="0"/>
        </a:p>
      </dsp:txBody>
      <dsp:txXfrm>
        <a:off x="896612" y="1979477"/>
        <a:ext cx="1007305" cy="657891"/>
      </dsp:txXfrm>
    </dsp:sp>
    <dsp:sp modelId="{6B25056B-B82E-486A-A085-CC37AC6ECE4F}">
      <dsp:nvSpPr>
        <dsp:cNvPr id="0" name=""/>
        <dsp:cNvSpPr/>
      </dsp:nvSpPr>
      <dsp:spPr>
        <a:xfrm>
          <a:off x="2081621" y="1679478"/>
          <a:ext cx="681356" cy="2795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765"/>
              </a:lnTo>
              <a:lnTo>
                <a:pt x="681356" y="139765"/>
              </a:lnTo>
              <a:lnTo>
                <a:pt x="681356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238858" y="1959009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body</a:t>
          </a:r>
          <a:endParaRPr lang="it-IT" sz="1500" kern="1200" dirty="0"/>
        </a:p>
      </dsp:txBody>
      <dsp:txXfrm>
        <a:off x="2259326" y="1979477"/>
        <a:ext cx="1007305" cy="657891"/>
      </dsp:txXfrm>
    </dsp:sp>
    <dsp:sp modelId="{0AA163EC-F502-4FF2-97E7-A7EF23B402F5}">
      <dsp:nvSpPr>
        <dsp:cNvPr id="0" name=""/>
        <dsp:cNvSpPr/>
      </dsp:nvSpPr>
      <dsp:spPr>
        <a:xfrm>
          <a:off x="2717258" y="2657837"/>
          <a:ext cx="91440" cy="279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238858" y="2937368"/>
          <a:ext cx="1048241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P</a:t>
          </a:r>
          <a:endParaRPr lang="it-IT" sz="1500" kern="1200" dirty="0"/>
        </a:p>
      </dsp:txBody>
      <dsp:txXfrm>
        <a:off x="2259326" y="2957836"/>
        <a:ext cx="1007305" cy="657891"/>
      </dsp:txXfrm>
    </dsp:sp>
    <dsp:sp modelId="{E23DA7AA-A90B-4CD9-9184-CB20920551B4}">
      <dsp:nvSpPr>
        <dsp:cNvPr id="0" name=""/>
        <dsp:cNvSpPr/>
      </dsp:nvSpPr>
      <dsp:spPr>
        <a:xfrm>
          <a:off x="2717258" y="3636196"/>
          <a:ext cx="91440" cy="27953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953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5E67-0618-44A9-9486-F8ED187059E7}">
      <dsp:nvSpPr>
        <dsp:cNvPr id="0" name=""/>
        <dsp:cNvSpPr/>
      </dsp:nvSpPr>
      <dsp:spPr>
        <a:xfrm>
          <a:off x="1409547" y="3915727"/>
          <a:ext cx="2706863" cy="69882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500" kern="1200" dirty="0" smtClean="0"/>
            <a:t>Testo del paragrafo.</a:t>
          </a:r>
          <a:endParaRPr lang="it-IT" sz="1500" kern="1200" dirty="0"/>
        </a:p>
      </dsp:txBody>
      <dsp:txXfrm>
        <a:off x="1430015" y="3936195"/>
        <a:ext cx="2665927" cy="65789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B2C06C-1CD7-44E6-AA54-99A8AFBABAA9}">
      <dsp:nvSpPr>
        <dsp:cNvPr id="0" name=""/>
        <dsp:cNvSpPr/>
      </dsp:nvSpPr>
      <dsp:spPr>
        <a:xfrm>
          <a:off x="1864613" y="1166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document </a:t>
          </a:r>
          <a:endParaRPr lang="it-IT" sz="1100" kern="1200" dirty="0"/>
        </a:p>
      </dsp:txBody>
      <dsp:txXfrm>
        <a:off x="1881859" y="18412"/>
        <a:ext cx="848731" cy="554323"/>
      </dsp:txXfrm>
    </dsp:sp>
    <dsp:sp modelId="{6334C273-2698-4558-AC0C-BAA0FE6701B3}">
      <dsp:nvSpPr>
        <dsp:cNvPr id="0" name=""/>
        <dsp:cNvSpPr/>
      </dsp:nvSpPr>
      <dsp:spPr>
        <a:xfrm>
          <a:off x="2260504" y="589982"/>
          <a:ext cx="91440" cy="23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52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C730B0-C855-4966-8029-C2460840653A}">
      <dsp:nvSpPr>
        <dsp:cNvPr id="0" name=""/>
        <dsp:cNvSpPr/>
      </dsp:nvSpPr>
      <dsp:spPr>
        <a:xfrm>
          <a:off x="1864613" y="825508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html</a:t>
          </a:r>
          <a:endParaRPr lang="it-IT" sz="1100" kern="1200" dirty="0"/>
        </a:p>
      </dsp:txBody>
      <dsp:txXfrm>
        <a:off x="1881859" y="842754"/>
        <a:ext cx="848731" cy="554323"/>
      </dsp:txXfrm>
    </dsp:sp>
    <dsp:sp modelId="{41FC1C9F-3D98-459E-A56E-E4016FDBC37C}">
      <dsp:nvSpPr>
        <dsp:cNvPr id="0" name=""/>
        <dsp:cNvSpPr/>
      </dsp:nvSpPr>
      <dsp:spPr>
        <a:xfrm>
          <a:off x="1732129" y="1414323"/>
          <a:ext cx="574095" cy="235526"/>
        </a:xfrm>
        <a:custGeom>
          <a:avLst/>
          <a:gdLst/>
          <a:ahLst/>
          <a:cxnLst/>
          <a:rect l="0" t="0" r="0" b="0"/>
          <a:pathLst>
            <a:path>
              <a:moveTo>
                <a:pt x="574095" y="0"/>
              </a:moveTo>
              <a:lnTo>
                <a:pt x="574095" y="117763"/>
              </a:lnTo>
              <a:lnTo>
                <a:pt x="0" y="117763"/>
              </a:lnTo>
              <a:lnTo>
                <a:pt x="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976C38B-B696-4C8A-837C-F54997663F0D}">
      <dsp:nvSpPr>
        <dsp:cNvPr id="0" name=""/>
        <dsp:cNvSpPr/>
      </dsp:nvSpPr>
      <dsp:spPr>
        <a:xfrm>
          <a:off x="1290518" y="1649849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head</a:t>
          </a:r>
          <a:endParaRPr lang="it-IT" sz="1100" kern="1200" dirty="0"/>
        </a:p>
      </dsp:txBody>
      <dsp:txXfrm>
        <a:off x="1307764" y="1667095"/>
        <a:ext cx="848731" cy="554323"/>
      </dsp:txXfrm>
    </dsp:sp>
    <dsp:sp modelId="{6B25056B-B82E-486A-A085-CC37AC6ECE4F}">
      <dsp:nvSpPr>
        <dsp:cNvPr id="0" name=""/>
        <dsp:cNvSpPr/>
      </dsp:nvSpPr>
      <dsp:spPr>
        <a:xfrm>
          <a:off x="2306224" y="1414323"/>
          <a:ext cx="574095" cy="23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63"/>
              </a:lnTo>
              <a:lnTo>
                <a:pt x="574095" y="117763"/>
              </a:lnTo>
              <a:lnTo>
                <a:pt x="574095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13B8FF-8DB7-402A-8ADD-67171A35632B}">
      <dsp:nvSpPr>
        <dsp:cNvPr id="0" name=""/>
        <dsp:cNvSpPr/>
      </dsp:nvSpPr>
      <dsp:spPr>
        <a:xfrm>
          <a:off x="2438708" y="1649849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body</a:t>
          </a:r>
          <a:endParaRPr lang="it-IT" sz="1100" kern="1200" dirty="0"/>
        </a:p>
      </dsp:txBody>
      <dsp:txXfrm>
        <a:off x="2455954" y="1667095"/>
        <a:ext cx="848731" cy="554323"/>
      </dsp:txXfrm>
    </dsp:sp>
    <dsp:sp modelId="{0AA163EC-F502-4FF2-97E7-A7EF23B402F5}">
      <dsp:nvSpPr>
        <dsp:cNvPr id="0" name=""/>
        <dsp:cNvSpPr/>
      </dsp:nvSpPr>
      <dsp:spPr>
        <a:xfrm>
          <a:off x="2834599" y="2238665"/>
          <a:ext cx="91440" cy="23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D863D8-DB72-40CC-B306-E12734F25CA9}">
      <dsp:nvSpPr>
        <dsp:cNvPr id="0" name=""/>
        <dsp:cNvSpPr/>
      </dsp:nvSpPr>
      <dsp:spPr>
        <a:xfrm>
          <a:off x="2438708" y="2474191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p</a:t>
          </a:r>
          <a:endParaRPr lang="it-IT" sz="1100" kern="1200" dirty="0"/>
        </a:p>
      </dsp:txBody>
      <dsp:txXfrm>
        <a:off x="2455954" y="2491437"/>
        <a:ext cx="848731" cy="554323"/>
      </dsp:txXfrm>
    </dsp:sp>
    <dsp:sp modelId="{E23DA7AA-A90B-4CD9-9184-CB20920551B4}">
      <dsp:nvSpPr>
        <dsp:cNvPr id="0" name=""/>
        <dsp:cNvSpPr/>
      </dsp:nvSpPr>
      <dsp:spPr>
        <a:xfrm>
          <a:off x="1732129" y="3063007"/>
          <a:ext cx="1148190" cy="235526"/>
        </a:xfrm>
        <a:custGeom>
          <a:avLst/>
          <a:gdLst/>
          <a:ahLst/>
          <a:cxnLst/>
          <a:rect l="0" t="0" r="0" b="0"/>
          <a:pathLst>
            <a:path>
              <a:moveTo>
                <a:pt x="1148190" y="0"/>
              </a:moveTo>
              <a:lnTo>
                <a:pt x="1148190" y="117763"/>
              </a:lnTo>
              <a:lnTo>
                <a:pt x="0" y="117763"/>
              </a:lnTo>
              <a:lnTo>
                <a:pt x="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8A5E67-0618-44A9-9486-F8ED187059E7}">
      <dsp:nvSpPr>
        <dsp:cNvPr id="0" name=""/>
        <dsp:cNvSpPr/>
      </dsp:nvSpPr>
      <dsp:spPr>
        <a:xfrm>
          <a:off x="591760" y="3298533"/>
          <a:ext cx="2280738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“Testo”</a:t>
          </a:r>
          <a:endParaRPr lang="it-IT" sz="1100" kern="1200" dirty="0"/>
        </a:p>
      </dsp:txBody>
      <dsp:txXfrm>
        <a:off x="609006" y="3315779"/>
        <a:ext cx="2246246" cy="554323"/>
      </dsp:txXfrm>
    </dsp:sp>
    <dsp:sp modelId="{318359F6-BA36-4983-B107-7AF9F98EC8D4}">
      <dsp:nvSpPr>
        <dsp:cNvPr id="0" name=""/>
        <dsp:cNvSpPr/>
      </dsp:nvSpPr>
      <dsp:spPr>
        <a:xfrm>
          <a:off x="2880320" y="3063007"/>
          <a:ext cx="698757" cy="23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63"/>
              </a:lnTo>
              <a:lnTo>
                <a:pt x="698757" y="117763"/>
              </a:lnTo>
              <a:lnTo>
                <a:pt x="698757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0F24BE-49C1-48DF-B056-70E30D98A451}">
      <dsp:nvSpPr>
        <dsp:cNvPr id="0" name=""/>
        <dsp:cNvSpPr/>
      </dsp:nvSpPr>
      <dsp:spPr>
        <a:xfrm>
          <a:off x="3137465" y="3298533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err="1" smtClean="0"/>
            <a:t>span</a:t>
          </a:r>
          <a:endParaRPr lang="it-IT" sz="1100" kern="1200" dirty="0"/>
        </a:p>
      </dsp:txBody>
      <dsp:txXfrm>
        <a:off x="3154711" y="3315779"/>
        <a:ext cx="848731" cy="554323"/>
      </dsp:txXfrm>
    </dsp:sp>
    <dsp:sp modelId="{A7C65AFC-97EC-40C3-9F4A-13CCCC0E6BA9}">
      <dsp:nvSpPr>
        <dsp:cNvPr id="0" name=""/>
        <dsp:cNvSpPr/>
      </dsp:nvSpPr>
      <dsp:spPr>
        <a:xfrm>
          <a:off x="3533357" y="3887348"/>
          <a:ext cx="91440" cy="2355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FF5A92-F88D-4369-B07C-3AC1846700F3}">
      <dsp:nvSpPr>
        <dsp:cNvPr id="0" name=""/>
        <dsp:cNvSpPr/>
      </dsp:nvSpPr>
      <dsp:spPr>
        <a:xfrm>
          <a:off x="3137465" y="4122874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“del”</a:t>
          </a:r>
          <a:endParaRPr lang="it-IT" sz="1100" kern="1200" dirty="0"/>
        </a:p>
      </dsp:txBody>
      <dsp:txXfrm>
        <a:off x="3154711" y="4140120"/>
        <a:ext cx="848731" cy="554323"/>
      </dsp:txXfrm>
    </dsp:sp>
    <dsp:sp modelId="{4B5DDE04-AEA2-4187-8CEE-684D494A3318}">
      <dsp:nvSpPr>
        <dsp:cNvPr id="0" name=""/>
        <dsp:cNvSpPr/>
      </dsp:nvSpPr>
      <dsp:spPr>
        <a:xfrm>
          <a:off x="2880320" y="3063007"/>
          <a:ext cx="1846947" cy="23552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7763"/>
              </a:lnTo>
              <a:lnTo>
                <a:pt x="1846947" y="117763"/>
              </a:lnTo>
              <a:lnTo>
                <a:pt x="1846947" y="23552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379A85-C1A3-442A-869E-E843DE3760EE}">
      <dsp:nvSpPr>
        <dsp:cNvPr id="0" name=""/>
        <dsp:cNvSpPr/>
      </dsp:nvSpPr>
      <dsp:spPr>
        <a:xfrm>
          <a:off x="4285656" y="3298533"/>
          <a:ext cx="883223" cy="58881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100" kern="1200" dirty="0" smtClean="0"/>
            <a:t>“paragrafo.”</a:t>
          </a:r>
          <a:endParaRPr lang="it-IT" sz="1100" kern="1200" dirty="0"/>
        </a:p>
      </dsp:txBody>
      <dsp:txXfrm>
        <a:off x="4302902" y="3315779"/>
        <a:ext cx="848731" cy="55432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AA2DD6-5D16-4CEA-B6C4-E6B72857FFB1}">
      <dsp:nvSpPr>
        <dsp:cNvPr id="0" name=""/>
        <dsp:cNvSpPr/>
      </dsp:nvSpPr>
      <dsp:spPr>
        <a:xfrm rot="5400000">
          <a:off x="2485312" y="-408898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Tutti gli </a:t>
          </a:r>
          <a:r>
            <a:rPr lang="it-IT" sz="1400" b="1" kern="1200" dirty="0" err="1" smtClean="0"/>
            <a:t>element</a:t>
          </a:r>
          <a:r>
            <a:rPr lang="it-IT" sz="1400" kern="1200" dirty="0" smtClean="0"/>
            <a:t> possono avere attributi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kern="1200" dirty="0" smtClean="0"/>
            <a:t>La maggior parte degli </a:t>
          </a:r>
          <a:r>
            <a:rPr lang="it-IT" sz="1400" b="1" kern="1200" dirty="0" err="1" smtClean="0"/>
            <a:t>element</a:t>
          </a:r>
          <a:r>
            <a:rPr lang="it-IT" sz="1400" kern="1200" dirty="0" smtClean="0"/>
            <a:t> può contenere altri nodi</a:t>
          </a:r>
          <a:endParaRPr lang="it-IT" sz="1400" kern="1200" dirty="0"/>
        </a:p>
      </dsp:txBody>
      <dsp:txXfrm rot="-5400000">
        <a:off x="1832388" y="339301"/>
        <a:ext cx="3162301" cy="1761176"/>
      </dsp:txXfrm>
    </dsp:sp>
    <dsp:sp modelId="{1472536A-6639-46AF-8A3B-9C640F7E5B14}">
      <dsp:nvSpPr>
        <dsp:cNvPr id="0" name=""/>
        <dsp:cNvSpPr/>
      </dsp:nvSpPr>
      <dsp:spPr>
        <a:xfrm>
          <a:off x="0" y="6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element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89511"/>
        <a:ext cx="1653487" cy="2260757"/>
      </dsp:txXfrm>
    </dsp:sp>
    <dsp:sp modelId="{A4FF71D7-2BAC-490A-9B1D-CCF282EAA1C0}">
      <dsp:nvSpPr>
        <dsp:cNvPr id="0" name=""/>
        <dsp:cNvSpPr/>
      </dsp:nvSpPr>
      <dsp:spPr>
        <a:xfrm rot="5400000">
          <a:off x="2485312" y="2152741"/>
          <a:ext cx="1951726" cy="3257576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kern="1200" dirty="0" smtClean="0"/>
            <a:t>  non hanno attributi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kern="1200" dirty="0" smtClean="0"/>
            <a:t> non contengono altri nodi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t-IT" sz="1400" b="1" kern="1200" dirty="0" smtClean="0"/>
            <a:t>i </a:t>
          </a:r>
          <a:r>
            <a:rPr lang="it-IT" sz="1400" b="1" kern="1200" dirty="0" err="1" smtClean="0"/>
            <a:t>textNode</a:t>
          </a:r>
          <a:r>
            <a:rPr lang="it-IT" sz="1400" b="1" kern="1200" dirty="0" smtClean="0"/>
            <a:t> </a:t>
          </a:r>
          <a:r>
            <a:rPr lang="it-IT" sz="1400" kern="1200" dirty="0" smtClean="0"/>
            <a:t>hanno una proprietà che restituisce il testo che contengono</a:t>
          </a: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  <a:p>
          <a:pPr marL="114300" lvl="1" indent="-114300" algn="l" defTabSz="622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it-IT" sz="1400" kern="1200" dirty="0"/>
        </a:p>
      </dsp:txBody>
      <dsp:txXfrm rot="-5400000">
        <a:off x="1832388" y="2900941"/>
        <a:ext cx="3162301" cy="1761176"/>
      </dsp:txXfrm>
    </dsp:sp>
    <dsp:sp modelId="{762F8038-3A61-433D-8341-9FBACD8E8113}">
      <dsp:nvSpPr>
        <dsp:cNvPr id="0" name=""/>
        <dsp:cNvSpPr/>
      </dsp:nvSpPr>
      <dsp:spPr>
        <a:xfrm>
          <a:off x="0" y="2561701"/>
          <a:ext cx="1832387" cy="24396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30480" rIns="60960" bIns="3048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b="1" kern="1200" dirty="0" err="1" smtClean="0"/>
            <a:t>textNode</a:t>
          </a:r>
          <a:r>
            <a:rPr lang="it-IT" sz="1600" kern="1200" dirty="0" smtClean="0"/>
            <a:t> </a:t>
          </a:r>
          <a:r>
            <a:rPr lang="it-IT" sz="1400" kern="1200" dirty="0" smtClean="0"/>
            <a:t>sono i nodi che corrispondono al testo all'interno dei </a:t>
          </a:r>
          <a:r>
            <a:rPr lang="it-IT" sz="1400" kern="1200" dirty="0" err="1" smtClean="0"/>
            <a:t>tag</a:t>
          </a:r>
          <a:r>
            <a:rPr lang="it-IT" sz="1400" kern="1200" dirty="0" smtClean="0"/>
            <a:t> HTML</a:t>
          </a:r>
          <a:endParaRPr lang="it-IT" sz="1400" kern="1200" dirty="0"/>
        </a:p>
      </dsp:txBody>
      <dsp:txXfrm>
        <a:off x="89450" y="2651151"/>
        <a:ext cx="1653487" cy="226075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55F675-74AC-44F7-9FF0-9E6703BE074E}">
      <dsp:nvSpPr>
        <dsp:cNvPr id="0" name=""/>
        <dsp:cNvSpPr/>
      </dsp:nvSpPr>
      <dsp:spPr>
        <a:xfrm>
          <a:off x="3057527" y="192026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parentNode</a:t>
          </a:r>
          <a:endParaRPr lang="it-IT" sz="1600" kern="1200" dirty="0"/>
        </a:p>
      </dsp:txBody>
      <dsp:txXfrm>
        <a:off x="3088101" y="222600"/>
        <a:ext cx="1504650" cy="982717"/>
      </dsp:txXfrm>
    </dsp:sp>
    <dsp:sp modelId="{457EB44D-2730-438D-A189-19ECA19E25C7}">
      <dsp:nvSpPr>
        <dsp:cNvPr id="0" name=""/>
        <dsp:cNvSpPr/>
      </dsp:nvSpPr>
      <dsp:spPr>
        <a:xfrm>
          <a:off x="1804887" y="1235892"/>
          <a:ext cx="2035538" cy="406846"/>
        </a:xfrm>
        <a:custGeom>
          <a:avLst/>
          <a:gdLst/>
          <a:ahLst/>
          <a:cxnLst/>
          <a:rect l="0" t="0" r="0" b="0"/>
          <a:pathLst>
            <a:path>
              <a:moveTo>
                <a:pt x="2035538" y="0"/>
              </a:moveTo>
              <a:lnTo>
                <a:pt x="2035538" y="203423"/>
              </a:lnTo>
              <a:lnTo>
                <a:pt x="0" y="203423"/>
              </a:lnTo>
              <a:lnTo>
                <a:pt x="0" y="4068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71A905-A1E9-49FE-8FCF-9C9D404DBC78}">
      <dsp:nvSpPr>
        <dsp:cNvPr id="0" name=""/>
        <dsp:cNvSpPr/>
      </dsp:nvSpPr>
      <dsp:spPr>
        <a:xfrm>
          <a:off x="1021988" y="1642739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previousSibling</a:t>
          </a:r>
          <a:endParaRPr lang="it-IT" sz="1600" kern="1200" dirty="0"/>
        </a:p>
      </dsp:txBody>
      <dsp:txXfrm>
        <a:off x="1052562" y="1673313"/>
        <a:ext cx="1504650" cy="982717"/>
      </dsp:txXfrm>
    </dsp:sp>
    <dsp:sp modelId="{66718D44-7321-4867-8CF4-05974893E040}">
      <dsp:nvSpPr>
        <dsp:cNvPr id="0" name=""/>
        <dsp:cNvSpPr/>
      </dsp:nvSpPr>
      <dsp:spPr>
        <a:xfrm>
          <a:off x="3794706" y="1235892"/>
          <a:ext cx="91440" cy="40684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068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F375496-1640-4B9D-B3E3-C2A8767BD6EF}">
      <dsp:nvSpPr>
        <dsp:cNvPr id="0" name=""/>
        <dsp:cNvSpPr/>
      </dsp:nvSpPr>
      <dsp:spPr>
        <a:xfrm>
          <a:off x="3057527" y="1642739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2800" b="1" kern="1200" dirty="0" smtClean="0">
              <a:solidFill>
                <a:srgbClr val="FFFF00"/>
              </a:solidFill>
            </a:rPr>
            <a:t>nodo</a:t>
          </a:r>
          <a:endParaRPr lang="it-IT" sz="1200" b="1" kern="1200" dirty="0">
            <a:solidFill>
              <a:srgbClr val="FFFF00"/>
            </a:solidFill>
          </a:endParaRPr>
        </a:p>
      </dsp:txBody>
      <dsp:txXfrm>
        <a:off x="3088101" y="1673313"/>
        <a:ext cx="1504650" cy="982717"/>
      </dsp:txXfrm>
    </dsp:sp>
    <dsp:sp modelId="{DC143C4E-126C-4E2A-98ED-B0B849998648}">
      <dsp:nvSpPr>
        <dsp:cNvPr id="0" name=""/>
        <dsp:cNvSpPr/>
      </dsp:nvSpPr>
      <dsp:spPr>
        <a:xfrm>
          <a:off x="787118" y="2686605"/>
          <a:ext cx="3053307" cy="417546"/>
        </a:xfrm>
        <a:custGeom>
          <a:avLst/>
          <a:gdLst/>
          <a:ahLst/>
          <a:cxnLst/>
          <a:rect l="0" t="0" r="0" b="0"/>
          <a:pathLst>
            <a:path>
              <a:moveTo>
                <a:pt x="3053307" y="0"/>
              </a:moveTo>
              <a:lnTo>
                <a:pt x="3053307" y="208773"/>
              </a:lnTo>
              <a:lnTo>
                <a:pt x="0" y="208773"/>
              </a:lnTo>
              <a:lnTo>
                <a:pt x="0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86757B-FBE9-4E1C-8269-CB3789CE4146}">
      <dsp:nvSpPr>
        <dsp:cNvPr id="0" name=""/>
        <dsp:cNvSpPr/>
      </dsp:nvSpPr>
      <dsp:spPr>
        <a:xfrm>
          <a:off x="4219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firstChild</a:t>
          </a:r>
          <a:r>
            <a:rPr lang="it-IT" sz="1600" kern="1200" dirty="0" smtClean="0"/>
            <a:t/>
          </a:r>
          <a:br>
            <a:rPr lang="it-IT" sz="1600" kern="1200" dirty="0" smtClean="0"/>
          </a:br>
          <a:r>
            <a:rPr lang="it-IT" sz="1600" kern="1200" dirty="0" err="1" smtClean="0"/>
            <a:t>childNodes</a:t>
          </a:r>
          <a:r>
            <a:rPr lang="it-IT" sz="1600" kern="1200" dirty="0" smtClean="0"/>
            <a:t>[0]</a:t>
          </a:r>
          <a:endParaRPr lang="it-IT" sz="1600" kern="1200" dirty="0"/>
        </a:p>
      </dsp:txBody>
      <dsp:txXfrm>
        <a:off x="34793" y="3134725"/>
        <a:ext cx="1504650" cy="982717"/>
      </dsp:txXfrm>
    </dsp:sp>
    <dsp:sp modelId="{E309E9D2-C8DA-4645-8CFE-A82DAFCFFA9F}">
      <dsp:nvSpPr>
        <dsp:cNvPr id="0" name=""/>
        <dsp:cNvSpPr/>
      </dsp:nvSpPr>
      <dsp:spPr>
        <a:xfrm>
          <a:off x="2822657" y="2686605"/>
          <a:ext cx="1017769" cy="417546"/>
        </a:xfrm>
        <a:custGeom>
          <a:avLst/>
          <a:gdLst/>
          <a:ahLst/>
          <a:cxnLst/>
          <a:rect l="0" t="0" r="0" b="0"/>
          <a:pathLst>
            <a:path>
              <a:moveTo>
                <a:pt x="1017769" y="0"/>
              </a:moveTo>
              <a:lnTo>
                <a:pt x="1017769" y="208773"/>
              </a:lnTo>
              <a:lnTo>
                <a:pt x="0" y="208773"/>
              </a:lnTo>
              <a:lnTo>
                <a:pt x="0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43B7AA-6460-46B6-B63A-46B262EE18A2}">
      <dsp:nvSpPr>
        <dsp:cNvPr id="0" name=""/>
        <dsp:cNvSpPr/>
      </dsp:nvSpPr>
      <dsp:spPr>
        <a:xfrm>
          <a:off x="2039757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childNodes</a:t>
          </a:r>
          <a:r>
            <a:rPr lang="it-IT" sz="1600" kern="1200" dirty="0" smtClean="0"/>
            <a:t>[1]</a:t>
          </a:r>
          <a:endParaRPr lang="it-IT" sz="1600" kern="1200" dirty="0"/>
        </a:p>
      </dsp:txBody>
      <dsp:txXfrm>
        <a:off x="2070331" y="3134725"/>
        <a:ext cx="1504650" cy="982717"/>
      </dsp:txXfrm>
    </dsp:sp>
    <dsp:sp modelId="{DB982788-05BA-4EE4-88C3-B2BB1B8B960C}">
      <dsp:nvSpPr>
        <dsp:cNvPr id="0" name=""/>
        <dsp:cNvSpPr/>
      </dsp:nvSpPr>
      <dsp:spPr>
        <a:xfrm>
          <a:off x="3840426" y="2686605"/>
          <a:ext cx="1017769" cy="417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73"/>
              </a:lnTo>
              <a:lnTo>
                <a:pt x="1017769" y="208773"/>
              </a:lnTo>
              <a:lnTo>
                <a:pt x="1017769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FCA27C-B224-4C64-BCAF-7F6FFC4DA411}">
      <dsp:nvSpPr>
        <dsp:cNvPr id="0" name=""/>
        <dsp:cNvSpPr/>
      </dsp:nvSpPr>
      <dsp:spPr>
        <a:xfrm>
          <a:off x="4075296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childNodes</a:t>
          </a:r>
          <a:r>
            <a:rPr lang="it-IT" sz="1600" kern="1200" dirty="0" smtClean="0"/>
            <a:t>[2]</a:t>
          </a:r>
          <a:endParaRPr lang="it-IT" sz="1600" kern="1200" dirty="0"/>
        </a:p>
      </dsp:txBody>
      <dsp:txXfrm>
        <a:off x="4105870" y="3134725"/>
        <a:ext cx="1504650" cy="982717"/>
      </dsp:txXfrm>
    </dsp:sp>
    <dsp:sp modelId="{4A2EBD8F-2A8F-4E01-BFB8-1F79F267940B}">
      <dsp:nvSpPr>
        <dsp:cNvPr id="0" name=""/>
        <dsp:cNvSpPr/>
      </dsp:nvSpPr>
      <dsp:spPr>
        <a:xfrm>
          <a:off x="3840426" y="2686605"/>
          <a:ext cx="3053307" cy="417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773"/>
              </a:lnTo>
              <a:lnTo>
                <a:pt x="3053307" y="208773"/>
              </a:lnTo>
              <a:lnTo>
                <a:pt x="3053307" y="41754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88A6B-32AE-4C41-BBDF-C073B81AE6EE}">
      <dsp:nvSpPr>
        <dsp:cNvPr id="0" name=""/>
        <dsp:cNvSpPr/>
      </dsp:nvSpPr>
      <dsp:spPr>
        <a:xfrm>
          <a:off x="6110834" y="3104151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lastChild</a:t>
          </a:r>
          <a:r>
            <a:rPr lang="it-IT" sz="1600" kern="1200" dirty="0" smtClean="0"/>
            <a:t/>
          </a:r>
          <a:br>
            <a:rPr lang="it-IT" sz="1600" kern="1200" dirty="0" smtClean="0"/>
          </a:br>
          <a:r>
            <a:rPr lang="it-IT" sz="1600" kern="1200" dirty="0" smtClean="0"/>
            <a:t> </a:t>
          </a:r>
          <a:r>
            <a:rPr lang="it-IT" sz="1600" kern="1200" dirty="0" err="1" smtClean="0"/>
            <a:t>childNodes</a:t>
          </a:r>
          <a:r>
            <a:rPr lang="it-IT" sz="1600" kern="1200" dirty="0" smtClean="0"/>
            <a:t>[3]</a:t>
          </a:r>
          <a:endParaRPr lang="it-IT" sz="1600" kern="1200" dirty="0"/>
        </a:p>
      </dsp:txBody>
      <dsp:txXfrm>
        <a:off x="6141408" y="3134725"/>
        <a:ext cx="1504650" cy="982717"/>
      </dsp:txXfrm>
    </dsp:sp>
    <dsp:sp modelId="{263EC361-C6EB-4582-A562-DBBD5258CD8B}">
      <dsp:nvSpPr>
        <dsp:cNvPr id="0" name=""/>
        <dsp:cNvSpPr/>
      </dsp:nvSpPr>
      <dsp:spPr>
        <a:xfrm>
          <a:off x="3840426" y="1235892"/>
          <a:ext cx="2035538" cy="4068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3423"/>
              </a:lnTo>
              <a:lnTo>
                <a:pt x="2035538" y="203423"/>
              </a:lnTo>
              <a:lnTo>
                <a:pt x="2035538" y="406846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177FD1-E4D5-481D-8F1C-7D804B87BD34}">
      <dsp:nvSpPr>
        <dsp:cNvPr id="0" name=""/>
        <dsp:cNvSpPr/>
      </dsp:nvSpPr>
      <dsp:spPr>
        <a:xfrm>
          <a:off x="5093065" y="1642739"/>
          <a:ext cx="1565798" cy="104386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t-IT" sz="1600" kern="1200" dirty="0" err="1" smtClean="0"/>
            <a:t>nextSibling</a:t>
          </a:r>
          <a:endParaRPr lang="it-IT" sz="1600" kern="1200" dirty="0"/>
        </a:p>
      </dsp:txBody>
      <dsp:txXfrm>
        <a:off x="5123639" y="1673313"/>
        <a:ext cx="1504650" cy="9827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7879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037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13354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spc="400"/>
            </a:lvl1pPr>
          </a:lstStyle>
          <a:p>
            <a:r>
              <a:rPr lang="it-IT" dirty="0" smtClean="0"/>
              <a:t>INSERIRE IL TITOLO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57671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188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6197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70114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8324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6531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91361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418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609600" y="553805"/>
            <a:ext cx="10972800" cy="1143000"/>
          </a:xfrm>
        </p:spPr>
        <p:txBody>
          <a:bodyPr/>
          <a:lstStyle>
            <a:lvl1pPr>
              <a:defRPr spc="800">
                <a:latin typeface="+mn-lt"/>
              </a:defRPr>
            </a:lvl1pPr>
          </a:lstStyle>
          <a:p>
            <a:r>
              <a:rPr lang="it-IT" dirty="0" smtClean="0"/>
              <a:t>INSERIRE UN TITOLO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879368"/>
            <a:ext cx="10972800" cy="4333941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0678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36588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10977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8917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5333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667"/>
            </a:lvl1pPr>
            <a:lvl2pPr marL="609585" indent="0">
              <a:buNone/>
              <a:defRPr sz="2400"/>
            </a:lvl2pPr>
            <a:lvl3pPr marL="1219170" indent="0">
              <a:buNone/>
              <a:defRPr sz="2133"/>
            </a:lvl3pPr>
            <a:lvl4pPr marL="1828754" indent="0">
              <a:buNone/>
              <a:defRPr sz="1867"/>
            </a:lvl4pPr>
            <a:lvl5pPr marL="2438339" indent="0">
              <a:buNone/>
              <a:defRPr sz="1867"/>
            </a:lvl5pPr>
            <a:lvl6pPr marL="3047924" indent="0">
              <a:buNone/>
              <a:defRPr sz="1867"/>
            </a:lvl6pPr>
            <a:lvl7pPr marL="3657509" indent="0">
              <a:buNone/>
              <a:defRPr sz="1867"/>
            </a:lvl7pPr>
            <a:lvl8pPr marL="4267093" indent="0">
              <a:buNone/>
              <a:defRPr sz="1867"/>
            </a:lvl8pPr>
            <a:lvl9pPr marL="4876678" indent="0">
              <a:buNone/>
              <a:defRPr sz="18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8355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4383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3200"/>
            </a:lvl1pPr>
            <a:lvl2pPr>
              <a:defRPr sz="2667"/>
            </a:lvl2pPr>
            <a:lvl3pPr>
              <a:defRPr sz="2400"/>
            </a:lvl3pPr>
            <a:lvl4pPr>
              <a:defRPr sz="2133"/>
            </a:lvl4pPr>
            <a:lvl5pPr>
              <a:defRPr sz="2133"/>
            </a:lvl5pPr>
            <a:lvl6pPr>
              <a:defRPr sz="2133"/>
            </a:lvl6pPr>
            <a:lvl7pPr>
              <a:defRPr sz="2133"/>
            </a:lvl7pPr>
            <a:lvl8pPr>
              <a:defRPr sz="2133"/>
            </a:lvl8pPr>
            <a:lvl9pPr>
              <a:defRPr sz="2133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6491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669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4287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2" y="273049"/>
            <a:ext cx="4011084" cy="1162051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766733" y="273052"/>
            <a:ext cx="6815667" cy="5853113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2" y="1435102"/>
            <a:ext cx="4011084" cy="46910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39371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9"/>
          </a:xfrm>
        </p:spPr>
        <p:txBody>
          <a:bodyPr anchor="b"/>
          <a:lstStyle>
            <a:lvl1pPr algn="l">
              <a:defRPr sz="2667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pPr lvl="0"/>
            <a:r>
              <a:rPr lang="it-IT" noProof="0" smtClean="0"/>
              <a:t>Fare clic sull'icona per inserire un'immagine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3"/>
          </a:xfrm>
        </p:spPr>
        <p:txBody>
          <a:bodyPr/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00755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62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867"/>
            </a:lvl1pPr>
          </a:lstStyle>
          <a:p>
            <a:fld id="{A91562E3-48FC-4576-B776-E6087E72B2C5}" type="datetimeFigureOut">
              <a:rPr lang="it-IT" smtClean="0">
                <a:solidFill>
                  <a:prstClr val="black"/>
                </a:solidFill>
              </a:rPr>
              <a:pPr/>
              <a:t>03/05/2015</a:t>
            </a:fld>
            <a:endParaRPr lang="it-IT">
              <a:solidFill>
                <a:prstClr val="black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867"/>
            </a:lvl1pPr>
          </a:lstStyle>
          <a:p>
            <a:endParaRPr lang="it-IT">
              <a:solidFill>
                <a:prstClr val="black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867"/>
            </a:lvl1pPr>
          </a:lstStyle>
          <a:p>
            <a:fld id="{2288B551-527B-470A-B8A2-348D40C0AC9B}" type="slidenum">
              <a:rPr lang="it-IT" smtClean="0">
                <a:solidFill>
                  <a:prstClr val="black"/>
                </a:solidFill>
              </a:rPr>
              <a:pPr/>
              <a:t>‹N›</a:t>
            </a:fld>
            <a:endParaRPr lang="it-IT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679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5pPr>
      <a:lvl6pPr marL="609585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6pPr>
      <a:lvl7pPr marL="1219170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7pPr>
      <a:lvl8pPr marL="1828754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8pPr>
      <a:lvl9pPr marL="2438339" algn="ctr" rtl="0" eaLnBrk="1" fontAlgn="base" hangingPunct="1">
        <a:spcBef>
          <a:spcPct val="0"/>
        </a:spcBef>
        <a:spcAft>
          <a:spcPct val="0"/>
        </a:spcAft>
        <a:defRPr sz="5867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457189" indent="-457189" algn="l" rtl="0" eaLnBrk="1" fontAlgn="base" hangingPunct="1">
        <a:spcBef>
          <a:spcPct val="20000"/>
        </a:spcBef>
        <a:spcAft>
          <a:spcPct val="0"/>
        </a:spcAft>
        <a:buChar char="•"/>
        <a:defRPr sz="4267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1" fontAlgn="base" hangingPunct="1">
        <a:spcBef>
          <a:spcPct val="20000"/>
        </a:spcBef>
        <a:spcAft>
          <a:spcPct val="0"/>
        </a:spcAft>
        <a:buChar char="–"/>
        <a:defRPr sz="3733">
          <a:solidFill>
            <a:schemeClr val="tx1"/>
          </a:solidFill>
          <a:latin typeface="+mn-lt"/>
          <a:cs typeface="+mn-cs"/>
        </a:defRPr>
      </a:lvl2pPr>
      <a:lvl3pPr marL="1523962" indent="-304792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cs typeface="+mn-cs"/>
        </a:defRPr>
      </a:lvl3pPr>
      <a:lvl4pPr marL="2133547" indent="-304792" algn="l" rtl="0" eaLnBrk="1" fontAlgn="base" hangingPunct="1">
        <a:spcBef>
          <a:spcPct val="20000"/>
        </a:spcBef>
        <a:spcAft>
          <a:spcPct val="0"/>
        </a:spcAft>
        <a:buChar char="–"/>
        <a:defRPr sz="2667">
          <a:solidFill>
            <a:schemeClr val="tx1"/>
          </a:solidFill>
          <a:latin typeface="+mn-lt"/>
          <a:cs typeface="+mn-cs"/>
        </a:defRPr>
      </a:lvl4pPr>
      <a:lvl5pPr marL="274313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5pPr>
      <a:lvl6pPr marL="335271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6pPr>
      <a:lvl7pPr marL="3962301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7pPr>
      <a:lvl8pPr marL="4571886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8pPr>
      <a:lvl9pPr marL="5181470" indent="-304792" algn="l" rtl="0" eaLnBrk="1" fontAlgn="base" hangingPunct="1">
        <a:spcBef>
          <a:spcPct val="20000"/>
        </a:spcBef>
        <a:spcAft>
          <a:spcPct val="0"/>
        </a:spcAft>
        <a:buChar char="»"/>
        <a:defRPr sz="2667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it-IT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27061"/>
            <a:ext cx="10363200" cy="1470025"/>
          </a:xfrm>
        </p:spPr>
        <p:txBody>
          <a:bodyPr/>
          <a:lstStyle/>
          <a:p>
            <a:r>
              <a:rPr lang="it-IT" dirty="0" smtClean="0"/>
              <a:t>PRENDERE DECISIONI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1727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3474273"/>
              </p:ext>
            </p:extLst>
          </p:nvPr>
        </p:nvGraphicFramePr>
        <p:xfrm>
          <a:off x="609600" y="2564905"/>
          <a:ext cx="10972800" cy="35063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9730"/>
                <a:gridCol w="2824488"/>
                <a:gridCol w="2112235"/>
                <a:gridCol w="3177547"/>
                <a:gridCol w="1828800"/>
              </a:tblGrid>
              <a:tr h="584397">
                <a:tc>
                  <a:txBody>
                    <a:bodyPr/>
                    <a:lstStyle/>
                    <a:p>
                      <a:pPr algn="ctr"/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congiunzione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risultato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non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tempo è bello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e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temperatura</a:t>
                      </a:r>
                      <a:r>
                        <a:rPr lang="it-IT" sz="2400" baseline="0" dirty="0" smtClean="0"/>
                        <a:t> è caldo</a:t>
                      </a:r>
                      <a:endParaRPr lang="it-IT" sz="24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non esco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 </a:t>
                      </a:r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84397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>
                          <a:latin typeface="+mj-lt"/>
                        </a:rPr>
                        <a:t>not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b="0" i="0" dirty="0" smtClean="0">
                          <a:solidFill>
                            <a:schemeClr val="tx1"/>
                          </a:solidFill>
                          <a:latin typeface="+mj-lt"/>
                        </a:rPr>
                        <a:t>and</a:t>
                      </a:r>
                      <a:endParaRPr lang="it-IT" sz="2400" b="0" i="0" dirty="0">
                        <a:solidFill>
                          <a:schemeClr val="tx1"/>
                        </a:solidFill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143338" y="1771267"/>
            <a:ext cx="11620293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>
                <a:solidFill>
                  <a:srgbClr val="FF0000"/>
                </a:solidFill>
                <a:latin typeface="+mj-lt"/>
              </a:rPr>
              <a:t>non</a:t>
            </a:r>
            <a:r>
              <a:rPr lang="it-IT" sz="3733" dirty="0">
                <a:solidFill>
                  <a:srgbClr val="FF0000"/>
                </a:solidFill>
              </a:rPr>
              <a:t> </a:t>
            </a:r>
            <a:r>
              <a:rPr lang="it-IT" sz="3733" dirty="0"/>
              <a:t>esco se il tempo </a:t>
            </a:r>
            <a:r>
              <a:rPr lang="it-IT" sz="3733" dirty="0">
                <a:solidFill>
                  <a:srgbClr val="FF0000"/>
                </a:solidFill>
                <a:latin typeface="+mj-lt"/>
              </a:rPr>
              <a:t>non</a:t>
            </a:r>
            <a:r>
              <a:rPr lang="it-IT" sz="3733" dirty="0"/>
              <a:t> è bello </a:t>
            </a:r>
            <a:r>
              <a:rPr lang="it-IT" sz="3733" dirty="0">
                <a:solidFill>
                  <a:srgbClr val="FF0000"/>
                </a:solidFill>
                <a:latin typeface="+mj-lt"/>
              </a:rPr>
              <a:t>e non </a:t>
            </a:r>
            <a:r>
              <a:rPr lang="it-IT" sz="3733" dirty="0"/>
              <a:t>è caldo </a:t>
            </a:r>
          </a:p>
        </p:txBody>
      </p:sp>
    </p:spTree>
    <p:extLst>
      <p:ext uri="{BB962C8B-B14F-4D97-AF65-F5344CB8AC3E}">
        <p14:creationId xmlns:p14="http://schemas.microsoft.com/office/powerpoint/2010/main" val="3127863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di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74422193"/>
              </p:ext>
            </p:extLst>
          </p:nvPr>
        </p:nvGraphicFramePr>
        <p:xfrm>
          <a:off x="609600" y="3059172"/>
          <a:ext cx="10972799" cy="3292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2681"/>
                <a:gridCol w="2791537"/>
                <a:gridCol w="2016224"/>
                <a:gridCol w="3648405"/>
                <a:gridCol w="1453952"/>
              </a:tblGrid>
              <a:tr h="548700">
                <a:tc>
                  <a:txBody>
                    <a:bodyPr/>
                    <a:lstStyle/>
                    <a:p>
                      <a:pPr algn="ctr"/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enunciato 1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congiunzione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enunciato 2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risultato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non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tempo è bello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temperatura</a:t>
                      </a:r>
                      <a:r>
                        <a:rPr lang="it-IT" sz="2000" baseline="0" dirty="0" smtClean="0"/>
                        <a:t> è caldo</a:t>
                      </a:r>
                      <a:endParaRPr lang="it-IT" sz="20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non esco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 </a:t>
                      </a:r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  <a:tr h="548700"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>
                          <a:latin typeface="+mj-lt"/>
                        </a:rPr>
                        <a:t>not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>
                          <a:latin typeface="+mj-lt"/>
                        </a:rPr>
                        <a:t>or</a:t>
                      </a:r>
                      <a:endParaRPr lang="it-IT" sz="20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smtClean="0"/>
                        <a:t>false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 err="1" smtClean="0"/>
                        <a:t>true</a:t>
                      </a:r>
                      <a:endParaRPr lang="it-IT" sz="20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65903" y="1689194"/>
            <a:ext cx="11640065" cy="6667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>
                <a:latin typeface="+mj-lt"/>
              </a:rPr>
              <a:t>non</a:t>
            </a:r>
            <a:r>
              <a:rPr lang="it-IT" sz="3733" dirty="0"/>
              <a:t> esco se il tempo </a:t>
            </a:r>
            <a:r>
              <a:rPr lang="it-IT" sz="3733" dirty="0">
                <a:latin typeface="+mj-lt"/>
              </a:rPr>
              <a:t>non</a:t>
            </a:r>
            <a:r>
              <a:rPr lang="it-IT" sz="3733" dirty="0"/>
              <a:t> è bello </a:t>
            </a:r>
            <a:r>
              <a:rPr lang="it-IT" sz="3733" dirty="0">
                <a:solidFill>
                  <a:srgbClr val="FF0000"/>
                </a:solidFill>
                <a:latin typeface="+mj-lt"/>
              </a:rPr>
              <a:t>o</a:t>
            </a:r>
            <a:r>
              <a:rPr lang="it-IT" sz="3733" dirty="0"/>
              <a:t> </a:t>
            </a:r>
            <a:r>
              <a:rPr lang="it-IT" sz="3733" dirty="0">
                <a:latin typeface="+mj-lt"/>
              </a:rPr>
              <a:t>non</a:t>
            </a:r>
            <a:r>
              <a:rPr lang="it-IT" sz="3733" dirty="0"/>
              <a:t> è caldo </a:t>
            </a:r>
          </a:p>
        </p:txBody>
      </p:sp>
    </p:spTree>
    <p:extLst>
      <p:ext uri="{BB962C8B-B14F-4D97-AF65-F5344CB8AC3E}">
        <p14:creationId xmlns:p14="http://schemas.microsoft.com/office/powerpoint/2010/main" val="3882425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2606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ESEMPIO 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194486"/>
            <a:ext cx="10767484" cy="5210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dirty="0" err="1">
                <a:latin typeface="Source Code Pro" panose="020B0509030403020204" pitchFamily="49" charset="0"/>
              </a:rPr>
              <a:t>btnGeneraNumero</a:t>
            </a:r>
            <a:r>
              <a:rPr lang="it-IT" dirty="0">
                <a:latin typeface="Source Code Pro" panose="020B0509030403020204" pitchFamily="49" charset="0"/>
              </a:rPr>
              <a:t> = </a:t>
            </a:r>
            <a:r>
              <a:rPr lang="it-IT" dirty="0" err="1">
                <a:solidFill>
                  <a:srgbClr val="00B050"/>
                </a:solidFill>
                <a:latin typeface="Source Code Pro" panose="020B0509030403020204" pitchFamily="49" charset="0"/>
              </a:rPr>
              <a:t>document</a:t>
            </a:r>
            <a:r>
              <a:rPr lang="it-IT" dirty="0" err="1">
                <a:latin typeface="Source Code Pro" panose="020B0509030403020204" pitchFamily="49" charset="0"/>
              </a:rPr>
              <a:t>.</a:t>
            </a:r>
            <a:r>
              <a:rPr lang="it-IT" b="1" dirty="0" err="1">
                <a:solidFill>
                  <a:srgbClr val="FF0000"/>
                </a:solidFill>
                <a:latin typeface="Source Code Pro" panose="020B0509030403020204" pitchFamily="49" charset="0"/>
              </a:rPr>
              <a:t>getElementById</a:t>
            </a:r>
            <a:r>
              <a:rPr lang="it-IT" dirty="0">
                <a:latin typeface="Source Code Pro" panose="020B0509030403020204" pitchFamily="49" charset="0"/>
              </a:rPr>
              <a:t>("</a:t>
            </a:r>
            <a:r>
              <a:rPr lang="it-IT" dirty="0" err="1">
                <a:latin typeface="Source Code Pro" panose="020B0509030403020204" pitchFamily="49" charset="0"/>
              </a:rPr>
              <a:t>btn_genera_numero</a:t>
            </a:r>
            <a:r>
              <a:rPr lang="it-IT" dirty="0">
                <a:latin typeface="Source Code Pro" panose="020B0509030403020204" pitchFamily="49" charset="0"/>
              </a:rPr>
              <a:t>");</a:t>
            </a:r>
          </a:p>
          <a:p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dirty="0" err="1">
                <a:latin typeface="Source Code Pro" panose="020B0509030403020204" pitchFamily="49" charset="0"/>
              </a:rPr>
              <a:t>msgGeneraNumero</a:t>
            </a:r>
            <a:r>
              <a:rPr lang="it-IT" dirty="0">
                <a:latin typeface="Source Code Pro" panose="020B0509030403020204" pitchFamily="49" charset="0"/>
              </a:rPr>
              <a:t> = </a:t>
            </a:r>
            <a:r>
              <a:rPr lang="it-IT" dirty="0" err="1">
                <a:solidFill>
                  <a:srgbClr val="00B050"/>
                </a:solidFill>
                <a:latin typeface="Source Code Pro" panose="020B0509030403020204" pitchFamily="49" charset="0"/>
              </a:rPr>
              <a:t>document</a:t>
            </a:r>
            <a:r>
              <a:rPr lang="it-IT" dirty="0" err="1">
                <a:latin typeface="Source Code Pro" panose="020B0509030403020204" pitchFamily="49" charset="0"/>
              </a:rPr>
              <a:t>.</a:t>
            </a:r>
            <a:r>
              <a:rPr lang="it-IT" b="1" dirty="0" err="1">
                <a:solidFill>
                  <a:srgbClr val="FF0000"/>
                </a:solidFill>
                <a:latin typeface="Source Code Pro" panose="020B0509030403020204" pitchFamily="49" charset="0"/>
              </a:rPr>
              <a:t>getElementById</a:t>
            </a:r>
            <a:r>
              <a:rPr lang="it-IT" dirty="0">
                <a:latin typeface="Source Code Pro" panose="020B0509030403020204" pitchFamily="49" charset="0"/>
              </a:rPr>
              <a:t>("</a:t>
            </a:r>
            <a:r>
              <a:rPr lang="it-IT" dirty="0" err="1">
                <a:latin typeface="Source Code Pro" panose="020B0509030403020204" pitchFamily="49" charset="0"/>
              </a:rPr>
              <a:t>msg_genera_numero</a:t>
            </a:r>
            <a:r>
              <a:rPr lang="it-IT" dirty="0" smtClean="0">
                <a:latin typeface="Source Code Pro" panose="020B0509030403020204" pitchFamily="49" charset="0"/>
              </a:rPr>
              <a:t>");</a:t>
            </a:r>
          </a:p>
          <a:p>
            <a:endParaRPr lang="it-IT" dirty="0" smtClean="0">
              <a:latin typeface="Source Code Pro" panose="020B0509030403020204" pitchFamily="49" charset="0"/>
            </a:endParaRPr>
          </a:p>
          <a:p>
            <a:r>
              <a:rPr lang="it-IT" dirty="0" err="1" smtClean="0">
                <a:latin typeface="Source Code Pro" panose="020B0509030403020204" pitchFamily="49" charset="0"/>
              </a:rPr>
              <a:t>btnGeneraNumero.</a:t>
            </a:r>
            <a:r>
              <a:rPr lang="it-IT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onclick</a:t>
            </a:r>
            <a:r>
              <a:rPr lang="it-IT" dirty="0" smtClean="0">
                <a:latin typeface="Source Code Pro" panose="020B0509030403020204" pitchFamily="49" charset="0"/>
              </a:rPr>
              <a:t> </a:t>
            </a:r>
            <a:r>
              <a:rPr lang="it-IT" dirty="0">
                <a:latin typeface="Source Code Pro" panose="020B0509030403020204" pitchFamily="49" charset="0"/>
              </a:rPr>
              <a:t>= </a:t>
            </a:r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function</a:t>
            </a:r>
            <a:r>
              <a:rPr lang="it-IT" b="1" dirty="0">
                <a:latin typeface="Source Code Pro" panose="020B0509030403020204" pitchFamily="49" charset="0"/>
              </a:rPr>
              <a:t>() {</a:t>
            </a:r>
          </a:p>
          <a:p>
            <a:pPr lvl="1"/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b="1" dirty="0">
                <a:latin typeface="Source Code Pro" panose="020B0509030403020204" pitchFamily="49" charset="0"/>
              </a:rPr>
              <a:t>casuale = </a:t>
            </a:r>
            <a:r>
              <a:rPr lang="it-IT" b="1" dirty="0" err="1">
                <a:latin typeface="Source Code Pro" panose="020B0509030403020204" pitchFamily="49" charset="0"/>
              </a:rPr>
              <a:t>Math.random</a:t>
            </a:r>
            <a:r>
              <a:rPr lang="it-IT" b="1" dirty="0">
                <a:latin typeface="Source Code Pro" panose="020B0509030403020204" pitchFamily="49" charset="0"/>
              </a:rPr>
              <a:t>() * 100;</a:t>
            </a:r>
          </a:p>
          <a:p>
            <a:pPr lvl="1"/>
            <a:r>
              <a:rPr lang="it-IT" dirty="0">
                <a:latin typeface="Source Code Pro" panose="020B0509030403020204" pitchFamily="49" charset="0"/>
              </a:rPr>
              <a:t>casuale = </a:t>
            </a:r>
            <a:r>
              <a:rPr lang="it-IT" dirty="0" err="1">
                <a:latin typeface="Source Code Pro" panose="020B0509030403020204" pitchFamily="49" charset="0"/>
              </a:rPr>
              <a:t>Math.round</a:t>
            </a:r>
            <a:r>
              <a:rPr lang="it-IT" dirty="0">
                <a:latin typeface="Source Code Pro" panose="020B0509030403020204" pitchFamily="49" charset="0"/>
              </a:rPr>
              <a:t>(casuale);</a:t>
            </a:r>
          </a:p>
          <a:p>
            <a:pPr lvl="1"/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b="1" dirty="0">
                <a:latin typeface="Source Code Pro" panose="020B0509030403020204" pitchFamily="49" charset="0"/>
              </a:rPr>
              <a:t>msg ="";</a:t>
            </a:r>
          </a:p>
          <a:p>
            <a:pPr lvl="1"/>
            <a:r>
              <a:rPr lang="it-IT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if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b="1" dirty="0">
                <a:latin typeface="Source Code Pro" panose="020B0509030403020204" pitchFamily="49" charset="0"/>
              </a:rPr>
              <a:t>(casuale &lt;= 20)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</a:t>
            </a:r>
            <a:r>
              <a:rPr lang="it-IT" dirty="0">
                <a:latin typeface="Source Code Pro" panose="020B0509030403020204" pitchFamily="49" charset="0"/>
              </a:rPr>
              <a:t>="Il numero generato cade nel primo intervallo.";</a:t>
            </a:r>
          </a:p>
          <a:p>
            <a:pPr lvl="1"/>
            <a:r>
              <a:rPr lang="en-US" dirty="0">
                <a:latin typeface="Source Code Pro" panose="020B0509030403020204" pitchFamily="49" charset="0"/>
              </a:rPr>
              <a:t>} </a:t>
            </a:r>
            <a:r>
              <a:rPr lang="en-US" b="1" dirty="0">
                <a:solidFill>
                  <a:srgbClr val="0070C0"/>
                </a:solidFill>
                <a:latin typeface="Source Code Pro" panose="020B0509030403020204" pitchFamily="49" charset="0"/>
              </a:rPr>
              <a:t>else if </a:t>
            </a:r>
            <a:r>
              <a:rPr lang="en-US" b="1" dirty="0">
                <a:latin typeface="Source Code Pro" panose="020B0509030403020204" pitchFamily="49" charset="0"/>
              </a:rPr>
              <a:t>((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&gt; 20) &amp;&amp; 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&lt;= 50))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 </a:t>
            </a:r>
            <a:r>
              <a:rPr lang="it-IT" dirty="0">
                <a:latin typeface="Source Code Pro" panose="020B0509030403020204" pitchFamily="49" charset="0"/>
              </a:rPr>
              <a:t>="Il numero generato cade nel secondo intervallo";</a:t>
            </a:r>
          </a:p>
          <a:p>
            <a:pPr lvl="1"/>
            <a:r>
              <a:rPr lang="en-US" dirty="0">
                <a:latin typeface="Source Code Pro" panose="020B0509030403020204" pitchFamily="49" charset="0"/>
              </a:rPr>
              <a:t>} </a:t>
            </a:r>
            <a:r>
              <a:rPr lang="en-US" b="1" dirty="0">
                <a:solidFill>
                  <a:srgbClr val="0070C0"/>
                </a:solidFill>
                <a:latin typeface="Source Code Pro" panose="020B0509030403020204" pitchFamily="49" charset="0"/>
              </a:rPr>
              <a:t>else if </a:t>
            </a:r>
            <a:r>
              <a:rPr lang="en-US" b="1" dirty="0">
                <a:latin typeface="Source Code Pro" panose="020B0509030403020204" pitchFamily="49" charset="0"/>
              </a:rPr>
              <a:t>((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&gt; 50) &amp;&amp; (</a:t>
            </a:r>
            <a:r>
              <a:rPr lang="en-US" b="1" dirty="0" err="1">
                <a:latin typeface="Source Code Pro" panose="020B0509030403020204" pitchFamily="49" charset="0"/>
              </a:rPr>
              <a:t>casuale</a:t>
            </a:r>
            <a:r>
              <a:rPr lang="en-US" b="1" dirty="0">
                <a:latin typeface="Source Code Pro" panose="020B0509030403020204" pitchFamily="49" charset="0"/>
              </a:rPr>
              <a:t> &lt;= 70))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 </a:t>
            </a:r>
            <a:r>
              <a:rPr lang="it-IT" dirty="0">
                <a:latin typeface="Source Code Pro" panose="020B0509030403020204" pitchFamily="49" charset="0"/>
              </a:rPr>
              <a:t>= "Il numero generato cade nel terzo intervallo.";</a:t>
            </a:r>
          </a:p>
          <a:p>
            <a:pPr lvl="1"/>
            <a:r>
              <a:rPr lang="it-IT" dirty="0">
                <a:latin typeface="Source Code Pro" panose="020B0509030403020204" pitchFamily="49" charset="0"/>
              </a:rPr>
              <a:t>} </a:t>
            </a:r>
            <a:r>
              <a:rPr lang="it-IT" b="1" dirty="0">
                <a:solidFill>
                  <a:srgbClr val="0070C0"/>
                </a:solidFill>
                <a:latin typeface="Source Code Pro" panose="020B0509030403020204" pitchFamily="49" charset="0"/>
              </a:rPr>
              <a:t>else</a:t>
            </a:r>
            <a:r>
              <a:rPr lang="it-IT" b="1" dirty="0">
                <a:latin typeface="Source Code Pro" panose="020B0509030403020204" pitchFamily="49" charset="0"/>
              </a:rPr>
              <a:t> {</a:t>
            </a:r>
          </a:p>
          <a:p>
            <a:pPr lvl="1"/>
            <a:r>
              <a:rPr lang="it-IT" dirty="0" smtClean="0">
                <a:latin typeface="Source Code Pro" panose="020B0509030403020204" pitchFamily="49" charset="0"/>
              </a:rPr>
              <a:t>	msg </a:t>
            </a:r>
            <a:r>
              <a:rPr lang="it-IT" dirty="0">
                <a:latin typeface="Source Code Pro" panose="020B0509030403020204" pitchFamily="49" charset="0"/>
              </a:rPr>
              <a:t>= "Il numero generato cade nel quarto intervallo.";</a:t>
            </a:r>
          </a:p>
          <a:p>
            <a:pPr lvl="1"/>
            <a:r>
              <a:rPr lang="it-IT" dirty="0">
                <a:latin typeface="Source Code Pro" panose="020B0509030403020204" pitchFamily="49" charset="0"/>
              </a:rPr>
              <a:t>}</a:t>
            </a:r>
          </a:p>
          <a:p>
            <a:pPr lvl="1"/>
            <a:r>
              <a:rPr lang="it-IT" dirty="0" err="1">
                <a:latin typeface="Source Code Pro" panose="020B0509030403020204" pitchFamily="49" charset="0"/>
              </a:rPr>
              <a:t>msgGeneraNumero.innerHTML</a:t>
            </a:r>
            <a:r>
              <a:rPr lang="it-IT" dirty="0">
                <a:latin typeface="Source Code Pro" panose="020B0509030403020204" pitchFamily="49" charset="0"/>
              </a:rPr>
              <a:t> += msg + "&lt;</a:t>
            </a:r>
            <a:r>
              <a:rPr lang="it-IT" dirty="0" err="1">
                <a:latin typeface="Source Code Pro" panose="020B0509030403020204" pitchFamily="49" charset="0"/>
              </a:rPr>
              <a:t>br</a:t>
            </a:r>
            <a:r>
              <a:rPr lang="it-IT" dirty="0">
                <a:latin typeface="Source Code Pro" panose="020B0509030403020204" pitchFamily="49" charset="0"/>
              </a:rPr>
              <a:t>&gt;";</a:t>
            </a:r>
          </a:p>
          <a:p>
            <a:r>
              <a:rPr lang="it-IT" dirty="0">
                <a:latin typeface="Source Code Pro" panose="020B0509030403020204" pitchFamily="49" charset="0"/>
              </a:rPr>
              <a:t>};</a:t>
            </a:r>
            <a:endParaRPr lang="it-IT" sz="1600" dirty="0">
              <a:latin typeface="Source Code Pro" panose="020B0509030403020204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7124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 smtClean="0">
                <a:solidFill>
                  <a:schemeClr val="accent1"/>
                </a:solidFill>
              </a:rPr>
              <a:t>ESEMPIO</a:t>
            </a:r>
            <a:endParaRPr lang="it-IT" sz="4800" spc="800" dirty="0">
              <a:solidFill>
                <a:schemeClr val="accent1"/>
              </a:solidFill>
            </a:endParaRP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508787"/>
            <a:ext cx="10767484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/**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* Funzione che formatta ore minuti e secondi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*/</a:t>
            </a:r>
          </a:p>
          <a:p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zeroPrima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(n)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//converto n in stringa concatenandolo a str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str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= "";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str = </a:t>
            </a:r>
            <a:r>
              <a:rPr lang="it-IT" sz="2133" dirty="0" smtClean="0">
                <a:latin typeface="Courier New" pitchFamily="49" charset="0"/>
                <a:cs typeface="Courier New" pitchFamily="49" charset="0"/>
              </a:rPr>
              <a:t>n</a:t>
            </a:r>
            <a:r>
              <a:rPr lang="it-IT" sz="2133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 se la lunghezza della stringa n è minore di 2 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// aggiungo uno 0 in testa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133" b="1" dirty="0" smtClean="0">
                <a:latin typeface="Courier New" pitchFamily="49" charset="0"/>
                <a:cs typeface="Courier New" pitchFamily="49" charset="0"/>
              </a:rPr>
              <a:t>(n &lt; 10){</a:t>
            </a:r>
            <a:endParaRPr lang="it-IT" sz="2133" b="1" dirty="0">
              <a:latin typeface="Courier New" pitchFamily="49" charset="0"/>
              <a:cs typeface="Courier New" pitchFamily="49" charset="0"/>
            </a:endParaRP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  str = "0" + str;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r>
              <a:rPr lang="it-IT" sz="2133" b="1" dirty="0">
                <a:latin typeface="Courier New" pitchFamily="49" charset="0"/>
                <a:cs typeface="Courier New" pitchFamily="49" charset="0"/>
              </a:rPr>
              <a:t>   </a:t>
            </a:r>
            <a:r>
              <a:rPr lang="it-IT" sz="2133" b="1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2133" b="1" dirty="0">
                <a:latin typeface="Courier New" pitchFamily="49" charset="0"/>
                <a:cs typeface="Courier New" pitchFamily="49" charset="0"/>
              </a:rPr>
              <a:t> str;</a:t>
            </a:r>
          </a:p>
          <a:p>
            <a:r>
              <a:rPr lang="it-IT" sz="2133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2133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45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it-IT" sz="4267" dirty="0">
                <a:solidFill>
                  <a:schemeClr val="accent1"/>
                </a:solidFill>
                <a:latin typeface="+mj-lt"/>
              </a:rPr>
              <a:t>La programmazione Iterativa</a:t>
            </a: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  <a:defRPr/>
            </a:pPr>
            <a:r>
              <a:rPr lang="it-IT" sz="3733" b="1" dirty="0">
                <a:solidFill>
                  <a:srgbClr val="006699"/>
                </a:solidFill>
              </a:rPr>
              <a:t>Flusso naturale del programma:</a:t>
            </a:r>
            <a:r>
              <a:rPr lang="it-IT" sz="3733" dirty="0"/>
              <a:t> 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  <a:defRPr/>
            </a:pPr>
            <a:r>
              <a:rPr lang="it-IT" sz="3200" dirty="0"/>
              <a:t>viene eseguita un’istruzione dopo l’altra fino a che non si incontra l’istruzione di fine programma.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  <a:defRPr/>
            </a:pPr>
            <a:r>
              <a:rPr lang="it-IT" sz="3733" b="1" dirty="0">
                <a:solidFill>
                  <a:srgbClr val="006699"/>
                </a:solidFill>
              </a:rPr>
              <a:t>Programmazione iterativa: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  <a:defRPr/>
            </a:pPr>
            <a:r>
              <a:rPr lang="it-IT" sz="3200" dirty="0"/>
              <a:t>un'istruzione (o una serie di istruzioni) vengo eseguite continuamente, fino a quando non sopraggiungono delle condizioni che fanno terminare il ciclo. </a:t>
            </a:r>
          </a:p>
        </p:txBody>
      </p:sp>
    </p:spTree>
    <p:extLst>
      <p:ext uri="{BB962C8B-B14F-4D97-AF65-F5344CB8AC3E}">
        <p14:creationId xmlns:p14="http://schemas.microsoft.com/office/powerpoint/2010/main" val="4240271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321276" y="630238"/>
            <a:ext cx="9889524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5400" dirty="0" err="1">
                <a:solidFill>
                  <a:srgbClr val="006699"/>
                </a:solidFill>
                <a:latin typeface="+mn-lt"/>
              </a:rPr>
              <a:t>while</a:t>
            </a:r>
            <a:r>
              <a:rPr lang="it-IT" altLang="it-IT" sz="5400" dirty="0">
                <a:solidFill>
                  <a:srgbClr val="006699"/>
                </a:solidFill>
                <a:latin typeface="+mn-lt"/>
              </a:rPr>
              <a:t>, do e for</a:t>
            </a:r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321276" y="1960605"/>
            <a:ext cx="11532973" cy="4348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600" dirty="0">
                <a:latin typeface="+mn-lt"/>
              </a:rPr>
              <a:t>In </a:t>
            </a:r>
            <a:r>
              <a:rPr lang="it-IT" altLang="it-IT" sz="3600" dirty="0" err="1" smtClean="0">
                <a:solidFill>
                  <a:schemeClr val="accent1">
                    <a:lumMod val="75000"/>
                  </a:schemeClr>
                </a:solidFill>
                <a:latin typeface="+mj-lt"/>
              </a:rPr>
              <a:t>javascript</a:t>
            </a:r>
            <a:r>
              <a:rPr lang="it-IT" altLang="it-IT" sz="36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r>
              <a:rPr lang="it-IT" altLang="it-IT" sz="3600" dirty="0" smtClean="0">
                <a:latin typeface="+mn-lt"/>
              </a:rPr>
              <a:t>usano </a:t>
            </a:r>
            <a:r>
              <a:rPr lang="it-IT" altLang="it-IT" sz="3600" dirty="0">
                <a:latin typeface="+mn-lt"/>
              </a:rPr>
              <a:t>tre costrutti per ottenere l’iterazione: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3200" b="1" dirty="0" err="1">
                <a:solidFill>
                  <a:srgbClr val="006699"/>
                </a:solidFill>
                <a:latin typeface="+mn-lt"/>
              </a:rPr>
              <a:t>while</a:t>
            </a:r>
            <a:endParaRPr lang="it-IT" altLang="it-IT" sz="3200" b="1" dirty="0">
              <a:solidFill>
                <a:srgbClr val="006699"/>
              </a:solidFill>
              <a:latin typeface="+mn-lt"/>
            </a:endParaRP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3200" b="1" dirty="0">
                <a:solidFill>
                  <a:srgbClr val="006699"/>
                </a:solidFill>
                <a:latin typeface="+mn-lt"/>
              </a:rPr>
              <a:t>do</a:t>
            </a:r>
            <a:r>
              <a:rPr lang="it-IT" altLang="it-IT" sz="3200" dirty="0">
                <a:latin typeface="+mn-lt"/>
              </a:rPr>
              <a:t> </a:t>
            </a:r>
          </a:p>
          <a:p>
            <a:pPr lvl="1" eaLnBrk="1" hangingPunct="1">
              <a:spcBef>
                <a:spcPct val="20000"/>
              </a:spcBef>
              <a:buFontTx/>
              <a:buChar char="–"/>
            </a:pPr>
            <a:r>
              <a:rPr lang="it-IT" altLang="it-IT" sz="3200" b="1" dirty="0">
                <a:solidFill>
                  <a:srgbClr val="006699"/>
                </a:solidFill>
                <a:latin typeface="+mn-lt"/>
              </a:rPr>
              <a:t>for</a:t>
            </a:r>
            <a:r>
              <a:rPr lang="it-IT" altLang="it-IT" sz="3200" dirty="0">
                <a:latin typeface="+mn-lt"/>
              </a:rPr>
              <a:t> </a:t>
            </a: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600" dirty="0">
                <a:latin typeface="+mn-lt"/>
              </a:rPr>
              <a:t>La </a:t>
            </a:r>
            <a:r>
              <a:rPr lang="it-IT" altLang="it-IT" sz="3600" dirty="0" smtClean="0">
                <a:latin typeface="+mn-lt"/>
              </a:rPr>
              <a:t>funzionalità </a:t>
            </a:r>
            <a:r>
              <a:rPr lang="it-IT" altLang="it-IT" sz="3600" dirty="0">
                <a:latin typeface="+mn-lt"/>
              </a:rPr>
              <a:t>è la stessa con modalità leggermente diverse.</a:t>
            </a:r>
          </a:p>
        </p:txBody>
      </p:sp>
    </p:spTree>
    <p:extLst>
      <p:ext uri="{BB962C8B-B14F-4D97-AF65-F5344CB8AC3E}">
        <p14:creationId xmlns:p14="http://schemas.microsoft.com/office/powerpoint/2010/main" val="2179007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354227" y="630238"/>
            <a:ext cx="985657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5400" dirty="0" err="1">
                <a:solidFill>
                  <a:srgbClr val="006699"/>
                </a:solidFill>
                <a:latin typeface="+mn-lt"/>
              </a:rPr>
              <a:t>while</a:t>
            </a:r>
            <a:endParaRPr lang="it-IT" altLang="it-IT" sz="5400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54227" y="1878227"/>
            <a:ext cx="11516497" cy="4430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>
                <a:latin typeface="+mn-lt"/>
              </a:rPr>
              <a:t>L'istruzione </a:t>
            </a:r>
            <a:r>
              <a:rPr lang="it-IT" altLang="it-IT" sz="3200" b="1" dirty="0" err="1">
                <a:solidFill>
                  <a:srgbClr val="006699"/>
                </a:solidFill>
                <a:latin typeface="+mn-lt"/>
              </a:rPr>
              <a:t>while</a:t>
            </a:r>
            <a:r>
              <a:rPr lang="it-IT" altLang="it-IT" sz="3200" dirty="0">
                <a:latin typeface="+mn-lt"/>
              </a:rPr>
              <a:t> viene schematizzata come segue:</a:t>
            </a:r>
            <a:endParaRPr lang="it-IT" altLang="it-IT" sz="3200" b="1" dirty="0">
              <a:latin typeface="+mn-lt"/>
            </a:endParaRPr>
          </a:p>
          <a:p>
            <a:pPr lvl="1" eaLnBrk="1" hangingPunct="1">
              <a:spcBef>
                <a:spcPct val="20000"/>
              </a:spcBef>
            </a:pPr>
            <a:r>
              <a:rPr lang="it-IT" altLang="it-IT" sz="2800" b="1" dirty="0">
                <a:latin typeface="+mn-lt"/>
              </a:rPr>
              <a:t>	</a:t>
            </a:r>
            <a:r>
              <a:rPr lang="it-IT" altLang="it-IT" sz="2800" b="1" dirty="0" err="1">
                <a:latin typeface="Source Code Pro" panose="020B0509030403020204" pitchFamily="49" charset="0"/>
              </a:rPr>
              <a:t>while</a:t>
            </a:r>
            <a:r>
              <a:rPr lang="it-IT" altLang="it-IT" sz="2800" b="1" dirty="0">
                <a:latin typeface="Source Code Pro" panose="020B0509030403020204" pitchFamily="49" charset="0"/>
              </a:rPr>
              <a:t> ( condizione ) </a:t>
            </a:r>
            <a:br>
              <a:rPr lang="it-IT" altLang="it-IT" sz="2800" b="1" dirty="0">
                <a:latin typeface="Source Code Pro" panose="020B0509030403020204" pitchFamily="49" charset="0"/>
              </a:rPr>
            </a:br>
            <a:r>
              <a:rPr lang="it-IT" altLang="it-IT" sz="2800" b="1" dirty="0">
                <a:latin typeface="Source Code Pro" panose="020B0509030403020204" pitchFamily="49" charset="0"/>
              </a:rPr>
              <a:t>		blocco istruzioni;</a:t>
            </a:r>
            <a:endParaRPr lang="it-IT" altLang="it-IT" sz="2800" dirty="0">
              <a:latin typeface="Source Code Pro" panose="020B050903040302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>
                <a:latin typeface="+mn-lt"/>
              </a:rPr>
              <a:t>Con questa istruzione viene prima valutata l’espressione  &lt;</a:t>
            </a:r>
            <a:r>
              <a:rPr lang="it-IT" altLang="it-IT" sz="3200" b="1" dirty="0">
                <a:latin typeface="Source Code Pro" panose="020B0509030403020204" pitchFamily="49" charset="0"/>
              </a:rPr>
              <a:t>condizione</a:t>
            </a:r>
            <a:r>
              <a:rPr lang="it-IT" altLang="it-IT" sz="3200" dirty="0">
                <a:latin typeface="+mn-lt"/>
              </a:rPr>
              <a:t>&gt;, se l'espressione risulta vera viene eseguito &lt;</a:t>
            </a:r>
            <a:r>
              <a:rPr lang="it-IT" altLang="it-IT" sz="3200" b="1" dirty="0">
                <a:latin typeface="Source Code Pro" panose="020B0509030403020204" pitchFamily="49" charset="0"/>
              </a:rPr>
              <a:t>blocco istruzioni</a:t>
            </a:r>
            <a:r>
              <a:rPr lang="it-IT" altLang="it-IT" sz="3200" dirty="0">
                <a:latin typeface="+mn-lt"/>
              </a:rPr>
              <a:t>&gt; e </a:t>
            </a:r>
            <a:r>
              <a:rPr lang="it-IT" altLang="it-IT" sz="3200" dirty="0" smtClean="0">
                <a:latin typeface="+mn-lt"/>
              </a:rPr>
              <a:t>si ritorna a controllare </a:t>
            </a:r>
            <a:r>
              <a:rPr lang="it-IT" altLang="it-IT" sz="3200" dirty="0">
                <a:latin typeface="+mn-lt"/>
              </a:rPr>
              <a:t>l</a:t>
            </a:r>
            <a:r>
              <a:rPr lang="it-IT" altLang="it-IT" sz="3200" dirty="0" smtClean="0">
                <a:latin typeface="+mn-lt"/>
              </a:rPr>
              <a:t>a condizione </a:t>
            </a:r>
            <a:r>
              <a:rPr lang="it-IT" altLang="it-IT" sz="3200" b="1" dirty="0" err="1" smtClean="0">
                <a:solidFill>
                  <a:srgbClr val="006699"/>
                </a:solidFill>
                <a:latin typeface="+mn-lt"/>
              </a:rPr>
              <a:t>while</a:t>
            </a:r>
            <a:r>
              <a:rPr lang="it-IT" altLang="it-IT" sz="3200" dirty="0" smtClean="0">
                <a:latin typeface="+mn-lt"/>
              </a:rPr>
              <a:t>, </a:t>
            </a:r>
            <a:r>
              <a:rPr lang="it-IT" altLang="it-IT" sz="3200" dirty="0">
                <a:latin typeface="+mn-lt"/>
              </a:rPr>
              <a:t>altrimenti si esce dal ciclo e si procede con il resto del programma.</a:t>
            </a:r>
          </a:p>
        </p:txBody>
      </p:sp>
    </p:spTree>
    <p:extLst>
      <p:ext uri="{BB962C8B-B14F-4D97-AF65-F5344CB8AC3E}">
        <p14:creationId xmlns:p14="http://schemas.microsoft.com/office/powerpoint/2010/main" val="1070844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329513" y="630238"/>
            <a:ext cx="1154120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6000" dirty="0">
                <a:solidFill>
                  <a:srgbClr val="006699"/>
                </a:solidFill>
                <a:latin typeface="+mn-lt"/>
              </a:rPr>
              <a:t>do</a:t>
            </a:r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29514" y="1894703"/>
            <a:ext cx="11541209" cy="45540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+mn-lt"/>
              </a:rPr>
              <a:t>L'istruzione </a:t>
            </a:r>
            <a:r>
              <a:rPr lang="it-IT" altLang="it-IT" sz="2800" b="1" dirty="0">
                <a:solidFill>
                  <a:srgbClr val="006699"/>
                </a:solidFill>
                <a:latin typeface="+mn-lt"/>
              </a:rPr>
              <a:t>do</a:t>
            </a:r>
            <a:r>
              <a:rPr lang="it-IT" altLang="it-IT" sz="2800" dirty="0">
                <a:latin typeface="+mn-lt"/>
              </a:rPr>
              <a:t> può essere considerato una variante dell'istruzione </a:t>
            </a:r>
            <a:r>
              <a:rPr lang="it-IT" altLang="it-IT" sz="2800" b="1" dirty="0" err="1">
                <a:solidFill>
                  <a:srgbClr val="006699"/>
                </a:solidFill>
                <a:latin typeface="+mn-lt"/>
              </a:rPr>
              <a:t>while</a:t>
            </a:r>
            <a:r>
              <a:rPr lang="it-IT" altLang="it-IT" sz="2800" dirty="0">
                <a:latin typeface="+mn-lt"/>
              </a:rPr>
              <a:t> ed è </a:t>
            </a:r>
            <a:r>
              <a:rPr lang="it-IT" altLang="it-IT" sz="2800" dirty="0" smtClean="0">
                <a:latin typeface="+mn-lt"/>
              </a:rPr>
              <a:t>strutturata </a:t>
            </a:r>
            <a:r>
              <a:rPr lang="it-IT" altLang="it-IT" sz="2800" dirty="0">
                <a:latin typeface="+mn-lt"/>
              </a:rPr>
              <a:t>nella maniera seguente:</a:t>
            </a:r>
            <a:endParaRPr lang="it-IT" altLang="it-IT" sz="2800" b="1" dirty="0">
              <a:latin typeface="+mn-lt"/>
            </a:endParaRPr>
          </a:p>
          <a:p>
            <a:pPr lvl="1" eaLnBrk="1" hangingPunct="1">
              <a:spcBef>
                <a:spcPct val="20000"/>
              </a:spcBef>
            </a:pPr>
            <a:r>
              <a:rPr lang="it-IT" altLang="it-IT" sz="2400" b="1" dirty="0">
                <a:latin typeface="+mn-lt"/>
              </a:rPr>
              <a:t>	</a:t>
            </a:r>
            <a:r>
              <a:rPr lang="it-IT" altLang="it-IT" sz="2400" b="1" dirty="0">
                <a:latin typeface="Source Code Pro" panose="020B0509030403020204" pitchFamily="49" charset="0"/>
              </a:rPr>
              <a:t>do </a:t>
            </a:r>
            <a:br>
              <a:rPr lang="it-IT" altLang="it-IT" sz="2400" b="1" dirty="0">
                <a:latin typeface="Source Code Pro" panose="020B0509030403020204" pitchFamily="49" charset="0"/>
              </a:rPr>
            </a:br>
            <a:r>
              <a:rPr lang="it-IT" altLang="it-IT" sz="2400" b="1" dirty="0">
                <a:latin typeface="Source Code Pro" panose="020B0509030403020204" pitchFamily="49" charset="0"/>
              </a:rPr>
              <a:t>	blocco istruzioni </a:t>
            </a:r>
            <a:br>
              <a:rPr lang="it-IT" altLang="it-IT" sz="2400" b="1" dirty="0">
                <a:latin typeface="Source Code Pro" panose="020B0509030403020204" pitchFamily="49" charset="0"/>
              </a:rPr>
            </a:br>
            <a:r>
              <a:rPr lang="it-IT" altLang="it-IT" sz="2400" b="1" dirty="0">
                <a:latin typeface="Source Code Pro" panose="020B0509030403020204" pitchFamily="49" charset="0"/>
              </a:rPr>
              <a:t>	</a:t>
            </a:r>
            <a:r>
              <a:rPr lang="it-IT" altLang="it-IT" sz="2400" b="1" dirty="0" err="1">
                <a:latin typeface="Source Code Pro" panose="020B0509030403020204" pitchFamily="49" charset="0"/>
              </a:rPr>
              <a:t>while</a:t>
            </a:r>
            <a:r>
              <a:rPr lang="it-IT" altLang="it-IT" sz="2400" b="1" dirty="0">
                <a:latin typeface="Source Code Pro" panose="020B0509030403020204" pitchFamily="49" charset="0"/>
              </a:rPr>
              <a:t> ( condizione ) </a:t>
            </a:r>
            <a:endParaRPr lang="it-IT" altLang="it-IT" sz="2400" dirty="0">
              <a:latin typeface="Source Code Pro" panose="020B0509030403020204" pitchFamily="49" charset="0"/>
            </a:endParaRPr>
          </a:p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2800" dirty="0">
                <a:latin typeface="+mn-lt"/>
              </a:rPr>
              <a:t>Prima di tutto viene eseguito il blocco di istruzioni racchiusa tra </a:t>
            </a:r>
            <a:r>
              <a:rPr lang="it-IT" altLang="it-IT" sz="2800" b="1" dirty="0">
                <a:solidFill>
                  <a:srgbClr val="006699"/>
                </a:solidFill>
                <a:latin typeface="+mn-lt"/>
              </a:rPr>
              <a:t>do</a:t>
            </a:r>
            <a:r>
              <a:rPr lang="it-IT" altLang="it-IT" sz="2800" dirty="0">
                <a:latin typeface="+mn-lt"/>
              </a:rPr>
              <a:t> e </a:t>
            </a:r>
            <a:r>
              <a:rPr lang="it-IT" altLang="it-IT" sz="2800" b="1" dirty="0" err="1">
                <a:solidFill>
                  <a:srgbClr val="006699"/>
                </a:solidFill>
                <a:latin typeface="+mn-lt"/>
              </a:rPr>
              <a:t>while</a:t>
            </a:r>
            <a:r>
              <a:rPr lang="it-IT" altLang="it-IT" sz="2800" dirty="0">
                <a:latin typeface="+mn-lt"/>
              </a:rPr>
              <a:t> (quindi si esegue almeno una volta), poi si verifica il risultato </a:t>
            </a:r>
            <a:r>
              <a:rPr lang="it-IT" altLang="it-IT" sz="2800" dirty="0" smtClean="0">
                <a:latin typeface="+mn-lt"/>
              </a:rPr>
              <a:t>di &lt;</a:t>
            </a:r>
            <a:r>
              <a:rPr lang="it-IT" altLang="it-IT" sz="2800" b="1" dirty="0" smtClean="0">
                <a:latin typeface="Source Code Pro" panose="020B0509030403020204" pitchFamily="49" charset="0"/>
              </a:rPr>
              <a:t>condizione</a:t>
            </a:r>
            <a:r>
              <a:rPr lang="it-IT" altLang="it-IT" sz="2800" dirty="0" smtClean="0">
                <a:latin typeface="+mn-lt"/>
              </a:rPr>
              <a:t>&gt;, </a:t>
            </a:r>
            <a:r>
              <a:rPr lang="it-IT" altLang="it-IT" sz="2800" dirty="0">
                <a:latin typeface="+mn-lt"/>
              </a:rPr>
              <a:t>se è vero si riesegue </a:t>
            </a:r>
            <a:r>
              <a:rPr lang="it-IT" altLang="it-IT" sz="2800" dirty="0" smtClean="0">
                <a:latin typeface="+mn-lt"/>
              </a:rPr>
              <a:t>il blocco che segue il </a:t>
            </a:r>
            <a:r>
              <a:rPr lang="it-IT" altLang="it-IT" sz="2800" b="1" dirty="0" smtClean="0">
                <a:solidFill>
                  <a:srgbClr val="006699"/>
                </a:solidFill>
                <a:latin typeface="+mn-lt"/>
              </a:rPr>
              <a:t>do</a:t>
            </a:r>
            <a:r>
              <a:rPr lang="it-IT" altLang="it-IT" sz="2800" dirty="0">
                <a:latin typeface="+mn-lt"/>
              </a:rPr>
              <a:t>, altrimenti si continua con l'esecuzione del resto del programma. </a:t>
            </a:r>
          </a:p>
        </p:txBody>
      </p:sp>
    </p:spTree>
    <p:extLst>
      <p:ext uri="{BB962C8B-B14F-4D97-AF65-F5344CB8AC3E}">
        <p14:creationId xmlns:p14="http://schemas.microsoft.com/office/powerpoint/2010/main" val="291284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37751" y="630238"/>
            <a:ext cx="11549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5400" dirty="0" smtClean="0">
                <a:solidFill>
                  <a:srgbClr val="006699"/>
                </a:solidFill>
                <a:latin typeface="+mn-lt"/>
              </a:rPr>
              <a:t>for</a:t>
            </a:r>
            <a:endParaRPr lang="it-IT" altLang="it-IT" sz="5400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37751" y="1628775"/>
            <a:ext cx="11549449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 smtClean="0">
                <a:latin typeface="+mn-lt"/>
              </a:rPr>
              <a:t>Analizziamo il ciclo appena utilizzato per generare </a:t>
            </a:r>
            <a:r>
              <a:rPr lang="it-IT" altLang="it-IT" sz="3200" dirty="0" err="1" smtClean="0">
                <a:latin typeface="+mn-lt"/>
              </a:rPr>
              <a:t>max</a:t>
            </a:r>
            <a:r>
              <a:rPr lang="it-IT" altLang="it-IT" sz="3200" dirty="0" smtClean="0">
                <a:latin typeface="+mn-lt"/>
              </a:rPr>
              <a:t> numeri casuali:</a:t>
            </a:r>
            <a:endParaRPr lang="it-IT" altLang="it-IT" sz="3200" b="1" dirty="0">
              <a:latin typeface="+mn-lt"/>
            </a:endParaRPr>
          </a:p>
          <a:p>
            <a:r>
              <a:rPr lang="it-IT" altLang="it-IT" sz="3600" b="1" dirty="0">
                <a:latin typeface="+mn-lt"/>
              </a:rPr>
              <a:t>	</a:t>
            </a:r>
            <a:r>
              <a:rPr lang="it-IT" sz="2400" b="1" dirty="0" err="1">
                <a:solidFill>
                  <a:srgbClr val="0070C0"/>
                </a:solidFill>
                <a:latin typeface="Source Code Pro" panose="020B0509030403020204" pitchFamily="49" charset="0"/>
              </a:rPr>
              <a:t>var</a:t>
            </a:r>
            <a:r>
              <a:rPr lang="it-IT" sz="2400" b="1" dirty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 = 0</a:t>
            </a:r>
            <a:r>
              <a:rPr lang="it-IT" sz="2400" b="1" dirty="0">
                <a:latin typeface="Source Code Pro" panose="020B0509030403020204" pitchFamily="49" charset="0"/>
              </a:rPr>
              <a:t>;</a:t>
            </a:r>
          </a:p>
          <a:p>
            <a:r>
              <a:rPr lang="it-IT" sz="2400" b="1" dirty="0" smtClean="0">
                <a:latin typeface="Source Code Pro" panose="020B0509030403020204" pitchFamily="49" charset="0"/>
              </a:rPr>
              <a:t>	</a:t>
            </a:r>
            <a:r>
              <a:rPr lang="it-IT" sz="2400" b="1" dirty="0" err="1" smtClean="0">
                <a:solidFill>
                  <a:srgbClr val="0070C0"/>
                </a:solidFill>
                <a:latin typeface="Source Code Pro" panose="020B0509030403020204" pitchFamily="49" charset="0"/>
              </a:rPr>
              <a:t>while</a:t>
            </a:r>
            <a:r>
              <a:rPr lang="it-IT" sz="24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 </a:t>
            </a:r>
            <a:r>
              <a:rPr lang="it-IT" sz="2400" b="1" dirty="0">
                <a:latin typeface="Source Code Pro" panose="020B0509030403020204" pitchFamily="49" charset="0"/>
              </a:rPr>
              <a:t>(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 &lt; </a:t>
            </a:r>
            <a:r>
              <a:rPr lang="it-IT" sz="2400" b="1" dirty="0" err="1">
                <a:solidFill>
                  <a:srgbClr val="FF0000"/>
                </a:solidFill>
                <a:latin typeface="Source Code Pro" panose="020B0509030403020204" pitchFamily="49" charset="0"/>
              </a:rPr>
              <a:t>max</a:t>
            </a:r>
            <a:r>
              <a:rPr lang="it-IT" sz="2400" b="1" dirty="0">
                <a:latin typeface="Source Code Pro" panose="020B0509030403020204" pitchFamily="49" charset="0"/>
              </a:rPr>
              <a:t>) {</a:t>
            </a:r>
          </a:p>
          <a:p>
            <a:r>
              <a:rPr lang="it-IT" sz="2400" dirty="0" smtClean="0">
                <a:latin typeface="Source Code Pro" panose="020B0509030403020204" pitchFamily="49" charset="0"/>
              </a:rPr>
              <a:t>		</a:t>
            </a:r>
            <a:r>
              <a:rPr lang="it-IT" sz="2400" dirty="0" err="1" smtClean="0">
                <a:latin typeface="Source Code Pro" panose="020B0509030403020204" pitchFamily="49" charset="0"/>
              </a:rPr>
              <a:t>listaNumeri</a:t>
            </a:r>
            <a:r>
              <a:rPr lang="it-IT" sz="2400" dirty="0" smtClean="0">
                <a:latin typeface="Source Code Pro" panose="020B0509030403020204" pitchFamily="49" charset="0"/>
              </a:rPr>
              <a:t> </a:t>
            </a:r>
            <a:r>
              <a:rPr lang="it-IT" sz="2400" dirty="0">
                <a:latin typeface="Source Code Pro" panose="020B0509030403020204" pitchFamily="49" charset="0"/>
              </a:rPr>
              <a:t>+= i + ": " + </a:t>
            </a:r>
            <a:r>
              <a:rPr lang="it-IT" sz="2400" dirty="0" err="1">
                <a:latin typeface="Source Code Pro" panose="020B0509030403020204" pitchFamily="49" charset="0"/>
              </a:rPr>
              <a:t>Math.random</a:t>
            </a:r>
            <a:r>
              <a:rPr lang="it-IT" sz="2400" dirty="0">
                <a:latin typeface="Source Code Pro" panose="020B0509030403020204" pitchFamily="49" charset="0"/>
              </a:rPr>
              <a:t>() + "&lt;</a:t>
            </a:r>
            <a:r>
              <a:rPr lang="it-IT" sz="2400" dirty="0" err="1">
                <a:latin typeface="Source Code Pro" panose="020B0509030403020204" pitchFamily="49" charset="0"/>
              </a:rPr>
              <a:t>br</a:t>
            </a:r>
            <a:r>
              <a:rPr lang="it-IT" sz="2400" dirty="0">
                <a:latin typeface="Source Code Pro" panose="020B0509030403020204" pitchFamily="49" charset="0"/>
              </a:rPr>
              <a:t> /&gt;";</a:t>
            </a:r>
          </a:p>
          <a:p>
            <a:r>
              <a:rPr lang="it-IT" sz="2400" dirty="0" smtClean="0">
                <a:latin typeface="Source Code Pro" panose="020B0509030403020204" pitchFamily="49" charset="0"/>
              </a:rPr>
              <a:t>		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i++</a:t>
            </a:r>
            <a:r>
              <a:rPr lang="it-IT" sz="2400" dirty="0" smtClean="0">
                <a:latin typeface="Source Code Pro" panose="020B0509030403020204" pitchFamily="49" charset="0"/>
              </a:rPr>
              <a:t>;</a:t>
            </a:r>
            <a:endParaRPr lang="it-IT" sz="2400" dirty="0">
              <a:latin typeface="Source Code Pro" panose="020B0509030403020204" pitchFamily="49" charset="0"/>
            </a:endParaRPr>
          </a:p>
          <a:p>
            <a:r>
              <a:rPr lang="it-IT" sz="2400" dirty="0" smtClean="0">
                <a:latin typeface="Source Code Pro" panose="020B0509030403020204" pitchFamily="49" charset="0"/>
              </a:rPr>
              <a:t>	}</a:t>
            </a:r>
            <a:endParaRPr lang="it-IT" sz="2400" dirty="0">
              <a:latin typeface="Source Code Pro" panose="020B0509030403020204" pitchFamily="49" charset="0"/>
            </a:endParaRPr>
          </a:p>
        </p:txBody>
      </p:sp>
      <p:sp>
        <p:nvSpPr>
          <p:cNvPr id="4" name="Fumetto 1 3"/>
          <p:cNvSpPr/>
          <p:nvPr/>
        </p:nvSpPr>
        <p:spPr bwMode="auto">
          <a:xfrm>
            <a:off x="439180" y="1223876"/>
            <a:ext cx="2592388" cy="950613"/>
          </a:xfrm>
          <a:prstGeom prst="wedgeRectCallout">
            <a:avLst>
              <a:gd name="adj1" fmla="val -3897"/>
              <a:gd name="adj2" fmla="val 10427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v</a:t>
            </a:r>
            <a:r>
              <a:rPr lang="it-IT" sz="2400" b="1" dirty="0" smtClean="0">
                <a:solidFill>
                  <a:srgbClr val="996600"/>
                </a:solidFill>
              </a:rPr>
              <a:t>alore iniziale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5" name="Fumetto 1 4"/>
          <p:cNvSpPr/>
          <p:nvPr/>
        </p:nvSpPr>
        <p:spPr bwMode="auto">
          <a:xfrm>
            <a:off x="2609849" y="1625128"/>
            <a:ext cx="2925977" cy="950613"/>
          </a:xfrm>
          <a:prstGeom prst="wedgeRectCallout">
            <a:avLst>
              <a:gd name="adj1" fmla="val -36310"/>
              <a:gd name="adj2" fmla="val 11900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c</a:t>
            </a:r>
            <a:r>
              <a:rPr lang="it-IT" sz="2400" b="1" dirty="0" smtClean="0">
                <a:solidFill>
                  <a:srgbClr val="996600"/>
                </a:solidFill>
              </a:rPr>
              <a:t>ontrollo del v</a:t>
            </a:r>
            <a:r>
              <a:rPr lang="it-IT" sz="2400" b="1" dirty="0" smtClean="0">
                <a:solidFill>
                  <a:srgbClr val="996600"/>
                </a:solidFill>
              </a:rPr>
              <a:t>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7" name="Fumetto 1 6"/>
          <p:cNvSpPr/>
          <p:nvPr/>
        </p:nvSpPr>
        <p:spPr bwMode="auto">
          <a:xfrm>
            <a:off x="1262962" y="4685485"/>
            <a:ext cx="2925977" cy="950613"/>
          </a:xfrm>
          <a:prstGeom prst="wedgeRectCallout">
            <a:avLst>
              <a:gd name="adj1" fmla="val -35184"/>
              <a:gd name="adj2" fmla="val -99375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m</a:t>
            </a:r>
            <a:r>
              <a:rPr lang="it-IT" sz="2400" b="1" dirty="0" smtClean="0">
                <a:solidFill>
                  <a:srgbClr val="996600"/>
                </a:solidFill>
              </a:rPr>
              <a:t>odifica del v</a:t>
            </a:r>
            <a:r>
              <a:rPr lang="it-IT" sz="2400" b="1" dirty="0" smtClean="0">
                <a:solidFill>
                  <a:srgbClr val="996600"/>
                </a:solidFill>
              </a:rPr>
              <a:t>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933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it-IT" sz="5867">
                <a:solidFill>
                  <a:srgbClr val="006699"/>
                </a:solidFill>
              </a:rPr>
              <a:t>for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/>
              <a:t>Il </a:t>
            </a:r>
            <a:r>
              <a:rPr lang="it-IT" sz="3733" b="1">
                <a:solidFill>
                  <a:srgbClr val="006699"/>
                </a:solidFill>
              </a:rPr>
              <a:t>for</a:t>
            </a:r>
            <a:r>
              <a:rPr lang="it-IT" sz="3733"/>
              <a:t> inizializza una variabile, pone una condizione e poi modifica (normalmente incrementa o decrementa) la variabile iniziale. 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933" b="1">
                <a:latin typeface="Courier New" pitchFamily="49" charset="0"/>
              </a:rPr>
              <a:t>for (inzializzazione; condizione; modifica)</a:t>
            </a:r>
            <a:br>
              <a:rPr lang="it-IT" sz="2933" b="1">
                <a:latin typeface="Courier New" pitchFamily="49" charset="0"/>
              </a:rPr>
            </a:br>
            <a:r>
              <a:rPr lang="it-IT" sz="2933" b="1">
                <a:latin typeface="Courier New" pitchFamily="49" charset="0"/>
              </a:rPr>
              <a:t>blocco istruzioni;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/>
              <a:t>Il codice  &lt;blocco istruzioni&gt; viene eseguito fino a che l’espressione &lt;condizione&gt; risulta vera, poi si passa la all’istruzione successiva al </a:t>
            </a:r>
            <a:r>
              <a:rPr lang="it-IT" sz="3733" b="1">
                <a:solidFill>
                  <a:srgbClr val="006699"/>
                </a:solidFill>
              </a:rPr>
              <a:t>for</a:t>
            </a:r>
            <a:r>
              <a:rPr lang="it-IT" sz="3733"/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3733"/>
          </a:p>
        </p:txBody>
      </p:sp>
    </p:spTree>
    <p:extLst>
      <p:ext uri="{BB962C8B-B14F-4D97-AF65-F5344CB8AC3E}">
        <p14:creationId xmlns:p14="http://schemas.microsoft.com/office/powerpoint/2010/main" val="6430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461797"/>
            <a:ext cx="10972800" cy="1143000"/>
          </a:xfrm>
        </p:spPr>
        <p:txBody>
          <a:bodyPr/>
          <a:lstStyle/>
          <a:p>
            <a:r>
              <a:rPr lang="it-IT" sz="4267" dirty="0"/>
              <a:t>LE STRUTTURE </a:t>
            </a:r>
            <a:r>
              <a:rPr lang="it-IT" sz="4267" dirty="0" err="1"/>
              <a:t>DI</a:t>
            </a:r>
            <a:r>
              <a:rPr lang="it-IT" sz="4267" dirty="0"/>
              <a:t> CONTROLLO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Le strutture di programmazione che mi consentono di prendere decisioni sono essenzialmente due:</a:t>
            </a:r>
          </a:p>
          <a:p>
            <a:pPr lvl="1"/>
            <a:r>
              <a:rPr lang="it-IT" sz="3200" b="1" dirty="0"/>
              <a:t>condizionale</a:t>
            </a:r>
            <a:r>
              <a:rPr lang="it-IT" sz="3200" dirty="0"/>
              <a:t>: faccio una determinata cosa se una condizione risulta vera altrimenti ne faccio un'altra</a:t>
            </a:r>
          </a:p>
          <a:p>
            <a:pPr lvl="1"/>
            <a:r>
              <a:rPr lang="it-IT" sz="3200" b="1" dirty="0"/>
              <a:t>iterativa</a:t>
            </a:r>
            <a:r>
              <a:rPr lang="it-IT" sz="3200" dirty="0"/>
              <a:t> (o </a:t>
            </a:r>
            <a:r>
              <a:rPr lang="it-IT" sz="3200" dirty="0" err="1"/>
              <a:t>loop</a:t>
            </a:r>
            <a:r>
              <a:rPr lang="it-IT" sz="3200" dirty="0"/>
              <a:t>): ripeto una determinata operazione finche una condizione risulta vera</a:t>
            </a:r>
          </a:p>
        </p:txBody>
      </p:sp>
    </p:spTree>
    <p:extLst>
      <p:ext uri="{BB962C8B-B14F-4D97-AF65-F5344CB8AC3E}">
        <p14:creationId xmlns:p14="http://schemas.microsoft.com/office/powerpoint/2010/main" val="351112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337751" y="630238"/>
            <a:ext cx="11549449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it-IT" altLang="it-IT" sz="5400" dirty="0" smtClean="0">
                <a:solidFill>
                  <a:srgbClr val="006699"/>
                </a:solidFill>
                <a:latin typeface="+mn-lt"/>
              </a:rPr>
              <a:t>for</a:t>
            </a:r>
            <a:endParaRPr lang="it-IT" altLang="it-IT" sz="5400" dirty="0">
              <a:solidFill>
                <a:srgbClr val="006699"/>
              </a:solidFill>
              <a:latin typeface="+mn-lt"/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337751" y="1628775"/>
            <a:ext cx="11549449" cy="467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FontTx/>
              <a:buChar char="•"/>
            </a:pPr>
            <a:r>
              <a:rPr lang="it-IT" altLang="it-IT" sz="3200" dirty="0" smtClean="0">
                <a:latin typeface="+mn-lt"/>
              </a:rPr>
              <a:t>Analizziamo il ciclo appena utilizzato per generare </a:t>
            </a:r>
            <a:r>
              <a:rPr lang="it-IT" altLang="it-IT" sz="3200" dirty="0" err="1" smtClean="0">
                <a:latin typeface="+mn-lt"/>
              </a:rPr>
              <a:t>max</a:t>
            </a:r>
            <a:r>
              <a:rPr lang="it-IT" altLang="it-IT" sz="3200" dirty="0" smtClean="0">
                <a:latin typeface="+mn-lt"/>
              </a:rPr>
              <a:t> numeri casuali:</a:t>
            </a:r>
            <a:endParaRPr lang="it-IT" altLang="it-IT" sz="3200" b="1" dirty="0">
              <a:latin typeface="+mn-lt"/>
            </a:endParaRPr>
          </a:p>
          <a:p>
            <a:r>
              <a:rPr lang="it-IT" altLang="it-IT" sz="3600" b="1" dirty="0">
                <a:latin typeface="+mn-lt"/>
              </a:rPr>
              <a:t>	</a:t>
            </a:r>
            <a:endParaRPr lang="it-IT" altLang="it-IT" sz="3600" b="1" dirty="0" smtClean="0">
              <a:latin typeface="+mn-lt"/>
            </a:endParaRPr>
          </a:p>
          <a:p>
            <a:r>
              <a:rPr lang="it-IT" sz="2400" b="1" dirty="0" smtClean="0">
                <a:latin typeface="Source Code Pro" panose="020B0509030403020204" pitchFamily="49" charset="0"/>
              </a:rPr>
              <a:t>	</a:t>
            </a:r>
            <a:r>
              <a:rPr lang="it-IT" sz="2400" b="1" dirty="0" smtClean="0">
                <a:solidFill>
                  <a:srgbClr val="0070C0"/>
                </a:solidFill>
                <a:latin typeface="Source Code Pro" panose="020B0509030403020204" pitchFamily="49" charset="0"/>
              </a:rPr>
              <a:t>for </a:t>
            </a:r>
            <a:r>
              <a:rPr lang="it-IT" sz="2400" b="1" dirty="0" smtClean="0">
                <a:latin typeface="Source Code Pro" panose="020B0509030403020204" pitchFamily="49" charset="0"/>
              </a:rPr>
              <a:t>(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 = 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0</a:t>
            </a:r>
            <a:r>
              <a:rPr lang="it-IT" sz="2400" dirty="0" smtClean="0">
                <a:latin typeface="Source Code Pro" panose="020B0509030403020204" pitchFamily="49" charset="0"/>
              </a:rPr>
              <a:t>;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i 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&lt; </a:t>
            </a:r>
            <a:r>
              <a:rPr lang="it-IT" sz="2400" b="1" dirty="0" err="1" smtClean="0">
                <a:solidFill>
                  <a:srgbClr val="FF0000"/>
                </a:solidFill>
                <a:latin typeface="Source Code Pro" panose="020B0509030403020204" pitchFamily="49" charset="0"/>
              </a:rPr>
              <a:t>max</a:t>
            </a:r>
            <a:r>
              <a:rPr lang="it-IT" sz="2400" dirty="0" smtClean="0">
                <a:latin typeface="Source Code Pro" panose="020B0509030403020204" pitchFamily="49" charset="0"/>
              </a:rPr>
              <a:t>;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Source Code Pro" panose="020B0509030403020204" pitchFamily="49" charset="0"/>
              </a:rPr>
              <a:t>i</a:t>
            </a:r>
            <a:r>
              <a:rPr lang="it-IT" sz="2400" b="1" dirty="0" smtClean="0">
                <a:solidFill>
                  <a:srgbClr val="FF0000"/>
                </a:solidFill>
                <a:latin typeface="Source Code Pro" panose="020B0509030403020204" pitchFamily="49" charset="0"/>
              </a:rPr>
              <a:t>++</a:t>
            </a:r>
            <a:r>
              <a:rPr lang="it-IT" sz="2400" b="1" dirty="0" smtClean="0">
                <a:latin typeface="Source Code Pro" panose="020B0509030403020204" pitchFamily="49" charset="0"/>
              </a:rPr>
              <a:t>) </a:t>
            </a:r>
            <a:r>
              <a:rPr lang="it-IT" sz="2400" b="1" dirty="0">
                <a:latin typeface="Source Code Pro" panose="020B0509030403020204" pitchFamily="49" charset="0"/>
              </a:rPr>
              <a:t>{</a:t>
            </a:r>
          </a:p>
          <a:p>
            <a:r>
              <a:rPr lang="it-IT" sz="2400" dirty="0" smtClean="0">
                <a:latin typeface="Source Code Pro" panose="020B0509030403020204" pitchFamily="49" charset="0"/>
              </a:rPr>
              <a:t>		</a:t>
            </a:r>
            <a:r>
              <a:rPr lang="it-IT" sz="2400" dirty="0" err="1" smtClean="0">
                <a:latin typeface="Source Code Pro" panose="020B0509030403020204" pitchFamily="49" charset="0"/>
              </a:rPr>
              <a:t>listaNumeri</a:t>
            </a:r>
            <a:r>
              <a:rPr lang="it-IT" sz="2400" dirty="0" smtClean="0">
                <a:latin typeface="Source Code Pro" panose="020B0509030403020204" pitchFamily="49" charset="0"/>
              </a:rPr>
              <a:t> </a:t>
            </a:r>
            <a:r>
              <a:rPr lang="it-IT" sz="2400" dirty="0">
                <a:latin typeface="Source Code Pro" panose="020B0509030403020204" pitchFamily="49" charset="0"/>
              </a:rPr>
              <a:t>+= i + ": " + </a:t>
            </a:r>
            <a:r>
              <a:rPr lang="it-IT" sz="2400" dirty="0" err="1">
                <a:latin typeface="Source Code Pro" panose="020B0509030403020204" pitchFamily="49" charset="0"/>
              </a:rPr>
              <a:t>Math.random</a:t>
            </a:r>
            <a:r>
              <a:rPr lang="it-IT" sz="2400" dirty="0">
                <a:latin typeface="Source Code Pro" panose="020B0509030403020204" pitchFamily="49" charset="0"/>
              </a:rPr>
              <a:t>() + "&lt;</a:t>
            </a:r>
            <a:r>
              <a:rPr lang="it-IT" sz="2400" dirty="0" err="1">
                <a:latin typeface="Source Code Pro" panose="020B0509030403020204" pitchFamily="49" charset="0"/>
              </a:rPr>
              <a:t>br</a:t>
            </a:r>
            <a:r>
              <a:rPr lang="it-IT" sz="2400" dirty="0">
                <a:latin typeface="Source Code Pro" panose="020B0509030403020204" pitchFamily="49" charset="0"/>
              </a:rPr>
              <a:t> </a:t>
            </a:r>
            <a:r>
              <a:rPr lang="it-IT" sz="2400" dirty="0" smtClean="0">
                <a:latin typeface="Source Code Pro" panose="020B0509030403020204" pitchFamily="49" charset="0"/>
              </a:rPr>
              <a:t>/&gt;";</a:t>
            </a:r>
            <a:endParaRPr lang="it-IT" sz="2400" dirty="0">
              <a:latin typeface="Source Code Pro" panose="020B0509030403020204" pitchFamily="49" charset="0"/>
            </a:endParaRPr>
          </a:p>
          <a:p>
            <a:r>
              <a:rPr lang="it-IT" sz="2400" dirty="0" smtClean="0">
                <a:latin typeface="Source Code Pro" panose="020B0509030403020204" pitchFamily="49" charset="0"/>
              </a:rPr>
              <a:t>	}</a:t>
            </a:r>
            <a:endParaRPr lang="it-IT" sz="2400" dirty="0">
              <a:latin typeface="Source Code Pro" panose="020B0509030403020204" pitchFamily="49" charset="0"/>
            </a:endParaRPr>
          </a:p>
        </p:txBody>
      </p:sp>
      <p:sp>
        <p:nvSpPr>
          <p:cNvPr id="4" name="Fumetto 1 3"/>
          <p:cNvSpPr/>
          <p:nvPr/>
        </p:nvSpPr>
        <p:spPr bwMode="auto">
          <a:xfrm>
            <a:off x="653363" y="1760925"/>
            <a:ext cx="2592388" cy="950613"/>
          </a:xfrm>
          <a:prstGeom prst="wedgeRectCallout">
            <a:avLst>
              <a:gd name="adj1" fmla="val -3897"/>
              <a:gd name="adj2" fmla="val 104272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v</a:t>
            </a:r>
            <a:r>
              <a:rPr lang="it-IT" sz="2400" b="1" dirty="0" smtClean="0">
                <a:solidFill>
                  <a:srgbClr val="996600"/>
                </a:solidFill>
              </a:rPr>
              <a:t>alore iniziale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5" name="Fumetto 1 4"/>
          <p:cNvSpPr/>
          <p:nvPr/>
        </p:nvSpPr>
        <p:spPr bwMode="auto">
          <a:xfrm>
            <a:off x="3384205" y="1565575"/>
            <a:ext cx="2925977" cy="950613"/>
          </a:xfrm>
          <a:prstGeom prst="wedgeRectCallout">
            <a:avLst>
              <a:gd name="adj1" fmla="val -36310"/>
              <a:gd name="adj2" fmla="val 11900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c</a:t>
            </a:r>
            <a:r>
              <a:rPr lang="it-IT" sz="2400" b="1" dirty="0" smtClean="0">
                <a:solidFill>
                  <a:srgbClr val="996600"/>
                </a:solidFill>
              </a:rPr>
              <a:t>ontrollo del v</a:t>
            </a:r>
            <a:r>
              <a:rPr lang="it-IT" sz="2400" b="1" dirty="0" smtClean="0">
                <a:solidFill>
                  <a:srgbClr val="996600"/>
                </a:solidFill>
              </a:rPr>
              <a:t>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  <p:sp>
        <p:nvSpPr>
          <p:cNvPr id="7" name="Fumetto 1 6"/>
          <p:cNvSpPr/>
          <p:nvPr/>
        </p:nvSpPr>
        <p:spPr bwMode="auto">
          <a:xfrm>
            <a:off x="4409817" y="1773238"/>
            <a:ext cx="2925977" cy="950613"/>
          </a:xfrm>
          <a:prstGeom prst="wedgeRectCallout">
            <a:avLst>
              <a:gd name="adj1" fmla="val -29272"/>
              <a:gd name="adj2" fmla="val 111204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it-IT" sz="2400" b="1" dirty="0">
                <a:solidFill>
                  <a:srgbClr val="996600"/>
                </a:solidFill>
              </a:rPr>
              <a:t>m</a:t>
            </a:r>
            <a:r>
              <a:rPr lang="it-IT" sz="2400" b="1" dirty="0" smtClean="0">
                <a:solidFill>
                  <a:srgbClr val="996600"/>
                </a:solidFill>
              </a:rPr>
              <a:t>odifica del v</a:t>
            </a:r>
            <a:r>
              <a:rPr lang="it-IT" sz="2400" b="1" dirty="0" smtClean="0">
                <a:solidFill>
                  <a:srgbClr val="996600"/>
                </a:solidFill>
              </a:rPr>
              <a:t>alore della variabile</a:t>
            </a:r>
            <a:endParaRPr lang="it-IT" sz="2400" b="1" dirty="0">
              <a:solidFill>
                <a:srgbClr val="99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342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7" grpId="0" animBg="1"/>
      <p:bldP spid="7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+mj-lt"/>
              </a:rPr>
              <a:t>esempio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23393" y="1700809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0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i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valoreMassimo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; i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faccio qualcosa utilizzando in valore di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che incrementa ad ogni ciclo fino a che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non raggiunge il valore massimo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quando i raggiunge il valore massimo il</a:t>
            </a:r>
          </a:p>
          <a:p>
            <a:pPr marL="457189" indent="-457189">
              <a:spcBef>
                <a:spcPct val="20000"/>
              </a:spcBef>
            </a:pP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//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programma continua qui</a:t>
            </a:r>
          </a:p>
        </p:txBody>
      </p:sp>
    </p:spTree>
    <p:extLst>
      <p:ext uri="{BB962C8B-B14F-4D97-AF65-F5344CB8AC3E}">
        <p14:creationId xmlns:p14="http://schemas.microsoft.com/office/powerpoint/2010/main" val="4009677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+mj-lt"/>
              </a:rPr>
              <a:t>esempio</a:t>
            </a:r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609602" y="1628775"/>
            <a:ext cx="10767484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cerca =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function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str =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("ricerca").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for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(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i = 0; i &lt;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mesi.length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 i++)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{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 (mesi[i] == str)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  {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messaggio_ricerca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= 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   "La stringa " + str + " è stata trovata al posto " + i;</a:t>
            </a:r>
          </a:p>
          <a:p>
            <a:r>
              <a:rPr lang="it-IT" sz="1867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1867" b="1" dirty="0" err="1">
                <a:latin typeface="Courier New" pitchFamily="49" charset="0"/>
                <a:cs typeface="Courier New" pitchFamily="49" charset="0"/>
              </a:rPr>
              <a:t>return</a:t>
            </a:r>
            <a:r>
              <a:rPr lang="it-IT" sz="1867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document.getElementById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("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messaggio_ricerca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").</a:t>
            </a:r>
            <a:r>
              <a:rPr lang="it-IT" sz="1867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1867" dirty="0">
                <a:latin typeface="Courier New" pitchFamily="49" charset="0"/>
                <a:cs typeface="Courier New" pitchFamily="49" charset="0"/>
              </a:rPr>
              <a:t> = "La stringa " + 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	str + " non è stata trovata.";</a:t>
            </a:r>
          </a:p>
          <a:p>
            <a:r>
              <a:rPr lang="it-IT" sz="1867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endParaRPr lang="it-IT" sz="1867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2151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631050"/>
            <a:ext cx="10363200" cy="1470025"/>
          </a:xfrm>
        </p:spPr>
        <p:txBody>
          <a:bodyPr/>
          <a:lstStyle/>
          <a:p>
            <a:r>
              <a:rPr lang="it-IT" sz="7200" dirty="0">
                <a:solidFill>
                  <a:schemeClr val="accent2">
                    <a:lumMod val="75000"/>
                  </a:schemeClr>
                </a:solidFill>
              </a:rPr>
              <a:t>DOCUMENT OBJECT MODEL</a:t>
            </a:r>
          </a:p>
        </p:txBody>
      </p:sp>
    </p:spTree>
    <p:extLst>
      <p:ext uri="{BB962C8B-B14F-4D97-AF65-F5344CB8AC3E}">
        <p14:creationId xmlns:p14="http://schemas.microsoft.com/office/powerpoint/2010/main" val="42569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800533"/>
          </a:xfrm>
        </p:spPr>
        <p:txBody>
          <a:bodyPr/>
          <a:lstStyle/>
          <a:p>
            <a:r>
              <a:rPr lang="it-IT" sz="3200" dirty="0"/>
              <a:t>HTML (e XHTML) hanno la funzione di strutturare in una rigida gerarchia i contenuti di una pagina WEB</a:t>
            </a:r>
          </a:p>
          <a:p>
            <a:r>
              <a:rPr lang="it-IT" sz="3200" dirty="0"/>
              <a:t>Quando i browser moderni caricano il contenuto di una pagina organizzano quindi questi contenuti in memoria in una struttura gerarchica ben definita</a:t>
            </a:r>
          </a:p>
          <a:p>
            <a:r>
              <a:rPr lang="it-IT" sz="3200" dirty="0"/>
              <a:t>Questa struttura gerarchica è il </a:t>
            </a:r>
            <a:r>
              <a:rPr lang="it-IT" sz="3200" dirty="0" err="1"/>
              <a:t>Document</a:t>
            </a:r>
            <a:r>
              <a:rPr lang="it-IT" sz="3200" dirty="0"/>
              <a:t> </a:t>
            </a:r>
            <a:r>
              <a:rPr lang="it-IT" sz="3200" dirty="0" err="1"/>
              <a:t>Object</a:t>
            </a:r>
            <a:r>
              <a:rPr lang="it-IT" sz="3200" dirty="0"/>
              <a:t> </a:t>
            </a:r>
            <a:r>
              <a:rPr lang="it-IT" sz="3200" dirty="0" err="1"/>
              <a:t>Model</a:t>
            </a:r>
            <a:r>
              <a:rPr lang="it-IT" sz="3200" dirty="0"/>
              <a:t>.</a:t>
            </a:r>
          </a:p>
          <a:p>
            <a:r>
              <a:rPr lang="it-IT" sz="3200" dirty="0"/>
              <a:t>Javascript consente di intervenire su questa struttura aggiungendo, togliendo o modificando gli elementi di cui è composta.</a:t>
            </a:r>
          </a:p>
        </p:txBody>
      </p:sp>
    </p:spTree>
    <p:extLst>
      <p:ext uri="{BB962C8B-B14F-4D97-AF65-F5344CB8AC3E}">
        <p14:creationId xmlns:p14="http://schemas.microsoft.com/office/powerpoint/2010/main" val="297675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200" spc="400" dirty="0"/>
              <a:t>STRUTTURA MINIMA </a:t>
            </a:r>
            <a:r>
              <a:rPr lang="it-IT" sz="3200" spc="400" dirty="0" err="1"/>
              <a:t>DI</a:t>
            </a:r>
            <a:r>
              <a:rPr lang="it-IT" sz="3200" spc="400" dirty="0"/>
              <a:t> UNA PAGINA HTML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59385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Segnaposto contenuto 4"/>
          <p:cNvGraphicFramePr>
            <a:graphicFrameLocks/>
          </p:cNvGraphicFramePr>
          <p:nvPr/>
        </p:nvGraphicFramePr>
        <p:xfrm>
          <a:off x="1487488" y="836712"/>
          <a:ext cx="9505056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7250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WINDOW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200" dirty="0"/>
              <a:t>L’oggetto </a:t>
            </a:r>
            <a:r>
              <a:rPr lang="it-IT" sz="3200" dirty="0" err="1"/>
              <a:t>window</a:t>
            </a:r>
            <a:r>
              <a:rPr lang="it-IT" sz="3200" dirty="0"/>
              <a:t> è al vertice della gerarchia degli oggetti. </a:t>
            </a:r>
          </a:p>
          <a:p>
            <a:r>
              <a:rPr lang="it-IT" sz="3200" dirty="0"/>
              <a:t>Rappresenta il la finestra del browser in cui appaiono i documenti HTML. In un ambiente </a:t>
            </a:r>
            <a:r>
              <a:rPr lang="it-IT" sz="3200" dirty="0" err="1"/>
              <a:t>multiframe</a:t>
            </a:r>
            <a:r>
              <a:rPr lang="it-IT" sz="3200" dirty="0"/>
              <a:t>, anche ogni frame è un oggetto </a:t>
            </a:r>
            <a:r>
              <a:rPr lang="it-IT" sz="3200" dirty="0" err="1"/>
              <a:t>window</a:t>
            </a:r>
            <a:r>
              <a:rPr lang="it-IT" sz="3200" dirty="0"/>
              <a:t>. </a:t>
            </a:r>
          </a:p>
          <a:p>
            <a:r>
              <a:rPr lang="it-IT" sz="3200" dirty="0"/>
              <a:t>Dato che ogni azione sul documento si svolge all'interno della finestra, la finestra è il contenitore più esterno della gerarchia di oggetti. I suoi confini fisici contengono il documento.</a:t>
            </a:r>
          </a:p>
        </p:txBody>
      </p:sp>
    </p:spTree>
    <p:extLst>
      <p:ext uri="{BB962C8B-B14F-4D97-AF65-F5344CB8AC3E}">
        <p14:creationId xmlns:p14="http://schemas.microsoft.com/office/powerpoint/2010/main" val="194521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NAVIGATOR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navigator </a:t>
            </a:r>
            <a:r>
              <a:rPr lang="it-IT" sz="3733" dirty="0" err="1"/>
              <a:t>rappresente</a:t>
            </a:r>
            <a:r>
              <a:rPr lang="it-IT" sz="3733" dirty="0"/>
              <a:t> il browser. </a:t>
            </a:r>
          </a:p>
          <a:p>
            <a:r>
              <a:rPr lang="it-IT" sz="3733" dirty="0"/>
              <a:t>Utilizzando questo oggetto gli script posso accedere alle informazioni sul browser che sta eseguendo il vostro script (marca, versione sistemo operativo). </a:t>
            </a:r>
          </a:p>
          <a:p>
            <a:r>
              <a:rPr lang="it-IT" sz="3733" dirty="0"/>
              <a:t>E’ un oggetto a sola lettura, e il suo uso è limitato per ragioni di sicurezza.</a:t>
            </a:r>
          </a:p>
        </p:txBody>
      </p:sp>
    </p:spTree>
    <p:extLst>
      <p:ext uri="{BB962C8B-B14F-4D97-AF65-F5344CB8AC3E}">
        <p14:creationId xmlns:p14="http://schemas.microsoft.com/office/powerpoint/2010/main" val="364240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SCREEN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screen</a:t>
            </a:r>
            <a:r>
              <a:rPr lang="it-IT" sz="3733" dirty="0"/>
              <a:t> </a:t>
            </a:r>
            <a:r>
              <a:rPr lang="it-IT" sz="3733" dirty="0" err="1"/>
              <a:t>rappresente</a:t>
            </a:r>
            <a:r>
              <a:rPr lang="it-IT" sz="3733" dirty="0"/>
              <a:t> lo schermo del computer su cui il browser è in esecuzione. </a:t>
            </a:r>
          </a:p>
          <a:p>
            <a:r>
              <a:rPr lang="it-IT" sz="3733" dirty="0"/>
              <a:t>E’ un oggetto a sola lettura che consente allo script conoscere l'ambiente fisico in cui il browser è in esecuzione. </a:t>
            </a:r>
          </a:p>
          <a:p>
            <a:r>
              <a:rPr lang="it-IT" sz="3733" dirty="0"/>
              <a:t>Ad esempio, questo oggetto fornisce informazioni sulla risoluzione del monitor.</a:t>
            </a:r>
          </a:p>
        </p:txBody>
      </p:sp>
    </p:spTree>
    <p:extLst>
      <p:ext uri="{BB962C8B-B14F-4D97-AF65-F5344CB8AC3E}">
        <p14:creationId xmlns:p14="http://schemas.microsoft.com/office/powerpoint/2010/main" val="159481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SINTASSI DELL’ISTRUZIONE IF</a:t>
            </a:r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609602" y="1796819"/>
            <a:ext cx="10767484" cy="4512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L’istruzione </a:t>
            </a:r>
            <a:r>
              <a:rPr lang="it-IT" sz="2400" dirty="0" err="1"/>
              <a:t>if</a:t>
            </a:r>
            <a:r>
              <a:rPr lang="it-IT" sz="2400" dirty="0"/>
              <a:t> può avere due forme: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( espressione ) blocco di istruzioni</a:t>
            </a:r>
          </a:p>
          <a:p>
            <a:pPr marL="990575" lvl="1" indent="-380990">
              <a:spcBef>
                <a:spcPct val="20000"/>
              </a:spcBef>
            </a:pP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( espressione ) blocco di istruzioni </a:t>
            </a:r>
            <a:r>
              <a:rPr lang="it-IT" sz="2400" b="1" dirty="0">
                <a:solidFill>
                  <a:srgbClr val="006699"/>
                </a:solidFill>
              </a:rPr>
              <a:t>else</a:t>
            </a:r>
            <a:r>
              <a:rPr lang="it-IT" sz="2400" dirty="0"/>
              <a:t> blocco di istruzioni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L'espressione che compare dopo la parola chiave </a:t>
            </a:r>
            <a:r>
              <a:rPr lang="it-IT" sz="2400" b="1" dirty="0" err="1">
                <a:solidFill>
                  <a:srgbClr val="006699"/>
                </a:solidFill>
              </a:rPr>
              <a:t>if</a:t>
            </a:r>
            <a:r>
              <a:rPr lang="it-IT" sz="2400" dirty="0"/>
              <a:t> deve essere di tipo logico, se la condizione risulta vera viene eseguita l'istruzione subito seguente; nel secondo caso, invece, se la condizione risulta vera si esegue l'istruzione seguente, altrimenti si esegue l'istruzione subito dopo la parola chiave </a:t>
            </a:r>
            <a:r>
              <a:rPr lang="it-IT" sz="2400" b="1" dirty="0"/>
              <a:t>else</a:t>
            </a:r>
            <a:r>
              <a:rPr lang="it-IT" sz="2400" dirty="0"/>
              <a:t>.</a:t>
            </a:r>
            <a:r>
              <a:rPr lang="it-IT" sz="2667" dirty="0"/>
              <a:t>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400" dirty="0"/>
              <a:t>Per più scelte invece si può usare l'</a:t>
            </a:r>
            <a:r>
              <a:rPr lang="it-IT" sz="2400" b="1" dirty="0"/>
              <a:t>else </a:t>
            </a:r>
            <a:r>
              <a:rPr lang="it-IT" sz="2400" b="1" dirty="0" err="1"/>
              <a:t>if</a:t>
            </a:r>
            <a:r>
              <a:rPr lang="it-IT" sz="2400" dirty="0"/>
              <a:t> che permette di porre una condizione anche per le alternative, lasciando ovviamente la possibilità di mettere l'else (senza condizioni) in posizione finale.</a:t>
            </a:r>
          </a:p>
        </p:txBody>
      </p:sp>
    </p:spTree>
    <p:extLst>
      <p:ext uri="{BB962C8B-B14F-4D97-AF65-F5344CB8AC3E}">
        <p14:creationId xmlns:p14="http://schemas.microsoft.com/office/powerpoint/2010/main" val="4292600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HISTORY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</a:t>
            </a:r>
            <a:r>
              <a:rPr lang="it-IT" sz="3733" dirty="0" err="1"/>
              <a:t>history</a:t>
            </a:r>
            <a:r>
              <a:rPr lang="it-IT" sz="3733" dirty="0"/>
              <a:t> rappresenta l’oggetto che in memoria tiene traccia della navigazione e presiede al funzionamento dei bottoni back e </a:t>
            </a:r>
            <a:r>
              <a:rPr lang="it-IT" sz="3733" dirty="0" err="1"/>
              <a:t>forward</a:t>
            </a:r>
            <a:r>
              <a:rPr lang="it-IT" sz="3733" dirty="0"/>
              <a:t> e alla cronologia del browser. </a:t>
            </a:r>
          </a:p>
          <a:p>
            <a:r>
              <a:rPr lang="it-IT" sz="3733" dirty="0"/>
              <a:t>Per ragioni di sicurezza e di privacy gli script non hanno accesso a informazioni dettagliate sulla </a:t>
            </a:r>
            <a:r>
              <a:rPr lang="it-IT" sz="3733" dirty="0" err="1"/>
              <a:t>history</a:t>
            </a:r>
            <a:r>
              <a:rPr lang="it-IT" sz="3733" dirty="0"/>
              <a:t> e l’oggetto di fatto consente solo di simulare i bottoni back e </a:t>
            </a:r>
            <a:r>
              <a:rPr lang="it-IT" sz="3733" dirty="0" err="1"/>
              <a:t>forward</a:t>
            </a:r>
            <a:r>
              <a:rPr lang="it-IT" sz="3733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96697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LOCATION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dirty="0"/>
              <a:t>L’oggetto location rappresenta l’url da cui è stata caricata la pagina </a:t>
            </a:r>
          </a:p>
          <a:p>
            <a:r>
              <a:rPr lang="it-IT" sz="3733" dirty="0"/>
              <a:t>La sua funzione principale è quella di caricare una pagina diversa nella corrente finestra o frame. </a:t>
            </a:r>
          </a:p>
          <a:p>
            <a:r>
              <a:rPr lang="it-IT" sz="3733" dirty="0"/>
              <a:t>Allo script è consentito di accedere ad informazioni solo sulla url da cui è stato caricato.</a:t>
            </a:r>
          </a:p>
        </p:txBody>
      </p:sp>
    </p:spTree>
    <p:extLst>
      <p:ext uri="{BB962C8B-B14F-4D97-AF65-F5344CB8AC3E}">
        <p14:creationId xmlns:p14="http://schemas.microsoft.com/office/powerpoint/2010/main" val="4077453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DOCUMENT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3200" dirty="0"/>
              <a:t>Ogni documento HTML che viene caricato in una finestra diventa un oggetto document. </a:t>
            </a:r>
          </a:p>
          <a:p>
            <a:r>
              <a:rPr lang="it-IT" sz="3200" dirty="0"/>
              <a:t>L'oggetto document contiene il contenuto strutturato della pagina web. </a:t>
            </a:r>
          </a:p>
          <a:p>
            <a:r>
              <a:rPr lang="it-IT" sz="3200" dirty="0"/>
              <a:t>Tranne che per gli html, head e body, oggetti che si trovano in ogni documento HTML, la precisa struttura gerarchica dell’oggetto document dipende dal contenuto del documento.</a:t>
            </a:r>
          </a:p>
        </p:txBody>
      </p:sp>
    </p:spTree>
    <p:extLst>
      <p:ext uri="{BB962C8B-B14F-4D97-AF65-F5344CB8AC3E}">
        <p14:creationId xmlns:p14="http://schemas.microsoft.com/office/powerpoint/2010/main" val="3437096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4267" dirty="0"/>
              <a:t>Documento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2359422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&lt;head&gt;&lt;/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head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	&lt;body&gt;&lt;/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body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>
              <a:buNone/>
            </a:pPr>
            <a:r>
              <a:rPr lang="it-IT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7714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paragrafo vuoto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10972800" cy="3757877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	&lt;p&gt;&lt;/p&gt;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dirty="0" smtClean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1038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testo al paragrafo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966453" cy="4704523"/>
          </a:xfrm>
        </p:spPr>
        <p:txBody>
          <a:bodyPr/>
          <a:lstStyle/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 del 	</a:t>
            </a:r>
            <a:r>
              <a:rPr lang="en-US" sz="3733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733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733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733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6384032" y="1604798"/>
          <a:ext cx="4992555" cy="46168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33232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80"/>
            <a:ext cx="10972800" cy="1143000"/>
          </a:xfrm>
        </p:spPr>
        <p:txBody>
          <a:bodyPr/>
          <a:lstStyle/>
          <a:p>
            <a:r>
              <a:rPr lang="it-IT" sz="3733" dirty="0"/>
              <a:t>Aggiunta di un elemento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6"/>
            <a:ext cx="5870443" cy="4704523"/>
          </a:xfrm>
        </p:spPr>
        <p:txBody>
          <a:bodyPr/>
          <a:lstStyle/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&lt;html&gt;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&lt;head&gt;&lt;/head&gt;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	&lt;p&gt;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Testo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 	&lt;span&gt;del&lt;/span&gt; 	</a:t>
            </a:r>
            <a:r>
              <a:rPr lang="en-US" sz="3200" dirty="0" err="1">
                <a:latin typeface="Courier New" pitchFamily="49" charset="0"/>
                <a:cs typeface="Courier New" pitchFamily="49" charset="0"/>
              </a:rPr>
              <a:t>paragrafo</a:t>
            </a:r>
            <a:r>
              <a:rPr lang="en-US" sz="3200" dirty="0">
                <a:latin typeface="Courier New" pitchFamily="49" charset="0"/>
                <a:cs typeface="Courier New" pitchFamily="49" charset="0"/>
              </a:rPr>
              <a:t>.&lt;/p&gt;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	&lt;/body&gt;</a:t>
            </a:r>
          </a:p>
          <a:p>
            <a:pPr>
              <a:buNone/>
            </a:pPr>
            <a:r>
              <a:rPr lang="en-US" sz="3200" dirty="0">
                <a:latin typeface="Courier New" pitchFamily="49" charset="0"/>
                <a:cs typeface="Courier New" pitchFamily="49" charset="0"/>
              </a:rPr>
              <a:t>&lt;/html&gt;</a:t>
            </a:r>
            <a:endParaRPr lang="it-IT" sz="3200" dirty="0"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Segnaposto contenuto 4"/>
          <p:cNvGraphicFramePr>
            <a:graphicFrameLocks/>
          </p:cNvGraphicFramePr>
          <p:nvPr/>
        </p:nvGraphicFramePr>
        <p:xfrm>
          <a:off x="5615947" y="1508788"/>
          <a:ext cx="5760640" cy="47128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9351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LA STRTTURA AD ALBERO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87347"/>
            <a:ext cx="10972800" cy="4525963"/>
          </a:xfrm>
        </p:spPr>
        <p:txBody>
          <a:bodyPr/>
          <a:lstStyle/>
          <a:p>
            <a:r>
              <a:rPr lang="it-IT" sz="2667" dirty="0"/>
              <a:t>Dopo che un documento viene caricato nel browser, gli oggetti vengono organizzati in memoria nella struttura gerarchica specificato dal </a:t>
            </a:r>
            <a:r>
              <a:rPr lang="it-IT" sz="2667" dirty="0" err="1">
                <a:latin typeface="+mj-lt"/>
              </a:rPr>
              <a:t>DOM</a:t>
            </a:r>
            <a:r>
              <a:rPr lang="it-IT" sz="2667" dirty="0"/>
              <a:t>. </a:t>
            </a:r>
          </a:p>
          <a:p>
            <a:r>
              <a:rPr lang="it-IT" sz="2667" dirty="0"/>
              <a:t>Ogni elemento di questa struttura ad albero viene chiamato </a:t>
            </a:r>
            <a:r>
              <a:rPr lang="it-IT" sz="2667" b="1" dirty="0">
                <a:solidFill>
                  <a:srgbClr val="FF0000"/>
                </a:solidFill>
              </a:rPr>
              <a:t>nodo</a:t>
            </a:r>
            <a:r>
              <a:rPr lang="it-IT" sz="2667" dirty="0"/>
              <a:t>. </a:t>
            </a:r>
          </a:p>
          <a:p>
            <a:r>
              <a:rPr lang="it-IT" sz="2667" dirty="0"/>
              <a:t>Ogni nodo può essere:</a:t>
            </a:r>
          </a:p>
          <a:p>
            <a:pPr lvl="1"/>
            <a:r>
              <a:rPr lang="it-IT" sz="2400" dirty="0"/>
              <a:t>un nuovo ramo dell’albero (cioè avere o non avere altri nodi figli) </a:t>
            </a:r>
          </a:p>
          <a:p>
            <a:pPr lvl="1"/>
            <a:r>
              <a:rPr lang="it-IT" sz="2400" dirty="0"/>
              <a:t>una foglia (non avere nodi figli)</a:t>
            </a:r>
          </a:p>
          <a:p>
            <a:r>
              <a:rPr lang="it-IT" sz="2667" dirty="0"/>
              <a:t>Nel DOM avremo:</a:t>
            </a:r>
          </a:p>
          <a:p>
            <a:pPr lvl="1"/>
            <a:r>
              <a:rPr lang="it-IT" sz="2400" dirty="0"/>
              <a:t>elementi</a:t>
            </a:r>
          </a:p>
          <a:p>
            <a:pPr lvl="1"/>
            <a:r>
              <a:rPr lang="it-IT" sz="2400" dirty="0"/>
              <a:t>nodi di testo</a:t>
            </a:r>
          </a:p>
        </p:txBody>
      </p:sp>
    </p:spTree>
    <p:extLst>
      <p:ext uri="{BB962C8B-B14F-4D97-AF65-F5344CB8AC3E}">
        <p14:creationId xmlns:p14="http://schemas.microsoft.com/office/powerpoint/2010/main" val="145589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OBJECT REFERENCE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604797"/>
            <a:ext cx="10972800" cy="4992555"/>
          </a:xfrm>
        </p:spPr>
        <p:txBody>
          <a:bodyPr/>
          <a:lstStyle/>
          <a:p>
            <a:r>
              <a:rPr lang="it-IT" sz="2667" dirty="0"/>
              <a:t>Javascript agisce sul DOM modificando, eliminando e aggiungendo oggetti. </a:t>
            </a:r>
          </a:p>
          <a:p>
            <a:r>
              <a:rPr lang="it-IT" sz="2667" dirty="0"/>
              <a:t>Per agire sul DOM lo script deve interagire con qualcuno dei nodi presenti nella struttura ad albero:</a:t>
            </a:r>
          </a:p>
          <a:p>
            <a:pPr lvl="1"/>
            <a:r>
              <a:rPr lang="it-IT" sz="1867" dirty="0"/>
              <a:t>Per modificarlo</a:t>
            </a:r>
          </a:p>
          <a:p>
            <a:pPr lvl="1"/>
            <a:r>
              <a:rPr lang="it-IT" sz="1867" dirty="0"/>
              <a:t>Per aggiungere testo</a:t>
            </a:r>
          </a:p>
          <a:p>
            <a:pPr lvl="1"/>
            <a:r>
              <a:rPr lang="it-IT" sz="1867" dirty="0"/>
              <a:t>Per aggiungere un figlio ecc.</a:t>
            </a:r>
          </a:p>
          <a:p>
            <a:r>
              <a:rPr lang="it-IT" sz="2667" dirty="0"/>
              <a:t>Avrà bisogno di un riferimento unico al nodo su cui agire</a:t>
            </a:r>
          </a:p>
          <a:p>
            <a:r>
              <a:rPr lang="it-IT" sz="2667" dirty="0"/>
              <a:t>Ad ogni nodo posso dare un nome unico utilizzando l’attributo id.</a:t>
            </a:r>
          </a:p>
          <a:p>
            <a:pPr lvl="1"/>
            <a:r>
              <a:rPr lang="it-IT" sz="1867" dirty="0"/>
              <a:t>&lt;p </a:t>
            </a:r>
            <a:r>
              <a:rPr lang="it-IT" sz="1867" b="1" dirty="0" err="1">
                <a:solidFill>
                  <a:srgbClr val="FF0000"/>
                </a:solidFill>
              </a:rPr>
              <a:t>id</a:t>
            </a:r>
            <a:r>
              <a:rPr lang="it-IT" sz="1867" dirty="0" err="1"/>
              <a:t>=</a:t>
            </a:r>
            <a:r>
              <a:rPr lang="it-IT" sz="1867" dirty="0"/>
              <a:t>”</a:t>
            </a:r>
            <a:r>
              <a:rPr lang="it-IT" sz="1867" dirty="0" err="1"/>
              <a:t>primoParagrafo</a:t>
            </a:r>
            <a:r>
              <a:rPr lang="it-IT" sz="1867" dirty="0"/>
              <a:t>” &gt;</a:t>
            </a:r>
          </a:p>
          <a:p>
            <a:pPr lvl="1"/>
            <a:r>
              <a:rPr lang="pt-BR" sz="1867" dirty="0"/>
              <a:t>&lt;img </a:t>
            </a:r>
            <a:r>
              <a:rPr lang="pt-BR" sz="1867" b="1" dirty="0">
                <a:solidFill>
                  <a:srgbClr val="FF0000"/>
                </a:solidFill>
              </a:rPr>
              <a:t>id</a:t>
            </a:r>
            <a:r>
              <a:rPr lang="pt-BR" sz="1867" dirty="0"/>
              <a:t>=”logo” src=”images/logo.jpg” alt=”Logo Azienda”&gt;</a:t>
            </a:r>
          </a:p>
          <a:p>
            <a:pPr lvl="1"/>
            <a:r>
              <a:rPr lang="en-US" sz="1867" dirty="0"/>
              <a:t>&lt;div class=”header” </a:t>
            </a:r>
            <a:r>
              <a:rPr lang="en-US" sz="1867" b="1" dirty="0">
                <a:solidFill>
                  <a:srgbClr val="FF0000"/>
                </a:solidFill>
              </a:rPr>
              <a:t>id</a:t>
            </a:r>
            <a:r>
              <a:rPr lang="en-US" sz="1867" dirty="0"/>
              <a:t>=”header”&gt;</a:t>
            </a:r>
            <a:endParaRPr lang="it-IT" sz="4800" dirty="0"/>
          </a:p>
        </p:txBody>
      </p:sp>
    </p:spTree>
    <p:extLst>
      <p:ext uri="{BB962C8B-B14F-4D97-AF65-F5344CB8AC3E}">
        <p14:creationId xmlns:p14="http://schemas.microsoft.com/office/powerpoint/2010/main" val="68374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267" dirty="0"/>
              <a:t>DARE UN NOME AD UN NODO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00808"/>
            <a:ext cx="10972800" cy="4992555"/>
          </a:xfrm>
        </p:spPr>
        <p:txBody>
          <a:bodyPr/>
          <a:lstStyle/>
          <a:p>
            <a:r>
              <a:rPr lang="it-IT" sz="3200" dirty="0"/>
              <a:t>Per poter essere utilizzato facilmente in uno script l’ID di un oggetto deve seguire alcune regole:</a:t>
            </a:r>
          </a:p>
          <a:p>
            <a:pPr lvl="1"/>
            <a:r>
              <a:rPr lang="it-IT" sz="2400" dirty="0"/>
              <a:t>non può contenere spazi</a:t>
            </a:r>
          </a:p>
          <a:p>
            <a:pPr lvl="1"/>
            <a:r>
              <a:rPr lang="it-IT" sz="2400" dirty="0"/>
              <a:t>non devono contenere segni di punteggiatura tranne che per il carattere di sottolineatura (es.: </a:t>
            </a:r>
            <a:r>
              <a:rPr lang="it-IT" sz="2400" dirty="0" err="1"/>
              <a:t>primo_paragrafo</a:t>
            </a:r>
            <a:r>
              <a:rPr lang="it-IT" sz="2400" dirty="0"/>
              <a:t>)</a:t>
            </a:r>
          </a:p>
          <a:p>
            <a:pPr lvl="1"/>
            <a:r>
              <a:rPr lang="it-IT" sz="2400" dirty="0"/>
              <a:t>deve essere racchiuso tra virgolette quando viene assegnato all’attributo </a:t>
            </a:r>
            <a:r>
              <a:rPr lang="it-IT" sz="2400" dirty="0" err="1"/>
              <a:t>id</a:t>
            </a:r>
            <a:endParaRPr lang="it-IT" sz="2400" dirty="0"/>
          </a:p>
          <a:p>
            <a:pPr lvl="1"/>
            <a:r>
              <a:rPr lang="it-IT" sz="2400" dirty="0"/>
              <a:t>non deve iniziare con un carattere numerico</a:t>
            </a:r>
          </a:p>
          <a:p>
            <a:pPr lvl="1"/>
            <a:r>
              <a:rPr lang="it-IT" sz="2400" dirty="0"/>
              <a:t>Deve essere unico all’interno dello stesso documento</a:t>
            </a:r>
            <a:endParaRPr lang="it-IT" sz="4267" dirty="0"/>
          </a:p>
        </p:txBody>
      </p:sp>
    </p:spTree>
    <p:extLst>
      <p:ext uri="{BB962C8B-B14F-4D97-AF65-F5344CB8AC3E}">
        <p14:creationId xmlns:p14="http://schemas.microsoft.com/office/powerpoint/2010/main" val="220021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65381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BLOCCO IF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2" y="1892829"/>
            <a:ext cx="10767484" cy="4416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3733" b="1" dirty="0">
                <a:latin typeface="Courier New" pitchFamily="49" charset="0"/>
                <a:cs typeface="Courier New" pitchFamily="49" charset="0"/>
              </a:rPr>
              <a:t> (condizione)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	//comandi se condizione è vera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733" b="1" dirty="0">
                <a:latin typeface="Courier New" pitchFamily="49" charset="0"/>
                <a:cs typeface="Courier New" pitchFamily="49" charset="0"/>
              </a:rPr>
              <a:t>// il programma continua qui</a:t>
            </a:r>
          </a:p>
        </p:txBody>
      </p:sp>
    </p:spTree>
    <p:extLst>
      <p:ext uri="{BB962C8B-B14F-4D97-AF65-F5344CB8AC3E}">
        <p14:creationId xmlns:p14="http://schemas.microsoft.com/office/powerpoint/2010/main" val="128547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dirty="0" smtClean="0"/>
              <a:t>L'OGGETTO DOCUMENT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783560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356659"/>
            <a:ext cx="10972800" cy="1143000"/>
          </a:xfrm>
        </p:spPr>
        <p:txBody>
          <a:bodyPr/>
          <a:lstStyle/>
          <a:p>
            <a:r>
              <a:rPr lang="it-IT" sz="4800" dirty="0"/>
              <a:t>LA METAFORA DELL'ALBERO</a:t>
            </a:r>
          </a:p>
        </p:txBody>
      </p:sp>
      <p:pic>
        <p:nvPicPr>
          <p:cNvPr id="6" name="Segnaposto contenuto 5" descr="dom-tree_modificato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311691" y="1310634"/>
            <a:ext cx="5664629" cy="5192577"/>
          </a:xfrm>
        </p:spPr>
      </p:pic>
      <p:grpSp>
        <p:nvGrpSpPr>
          <p:cNvPr id="3" name="Gruppo 11"/>
          <p:cNvGrpSpPr/>
          <p:nvPr/>
        </p:nvGrpSpPr>
        <p:grpSpPr>
          <a:xfrm>
            <a:off x="6192011" y="1316766"/>
            <a:ext cx="5664629" cy="5001420"/>
            <a:chOff x="4644008" y="987574"/>
            <a:chExt cx="4258816" cy="3751065"/>
          </a:xfrm>
        </p:grpSpPr>
        <p:graphicFrame>
          <p:nvGraphicFramePr>
            <p:cNvPr id="8" name="Segnaposto contenuto 4"/>
            <p:cNvGraphicFramePr>
              <a:graphicFrameLocks/>
            </p:cNvGraphicFramePr>
            <p:nvPr/>
          </p:nvGraphicFramePr>
          <p:xfrm>
            <a:off x="5076056" y="987574"/>
            <a:ext cx="3826768" cy="3751065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10" name="Rettangolo arrotondato 9"/>
            <p:cNvSpPr/>
            <p:nvPr/>
          </p:nvSpPr>
          <p:spPr>
            <a:xfrm rot="16200000">
              <a:off x="3923928" y="3651870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>
                  <a:solidFill>
                    <a:prstClr val="white"/>
                  </a:solidFill>
                </a:rPr>
                <a:t>foglie</a:t>
              </a:r>
            </a:p>
          </p:txBody>
        </p:sp>
        <p:sp>
          <p:nvSpPr>
            <p:cNvPr id="11" name="Rettangolo arrotondato 10"/>
            <p:cNvSpPr/>
            <p:nvPr/>
          </p:nvSpPr>
          <p:spPr>
            <a:xfrm rot="16200000">
              <a:off x="3923928" y="1707654"/>
              <a:ext cx="1800200" cy="360040"/>
            </a:xfrm>
            <a:prstGeom prst="roundRect">
              <a:avLst>
                <a:gd name="adj" fmla="val 47841"/>
              </a:avLst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it-IT" sz="2400" b="1" dirty="0">
                  <a:solidFill>
                    <a:prstClr val="white"/>
                  </a:solidFill>
                </a:rPr>
                <a:t>rami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021837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getElementById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id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Questo metodo permette di recuperare l'elemento caratterizzato univocamente </a:t>
            </a:r>
            <a:r>
              <a:rPr lang="it-IT" sz="3733" b="1" dirty="0"/>
              <a:t>dal valore del proprio attributo ID</a:t>
            </a:r>
            <a:r>
              <a:rPr lang="it-IT" sz="3733" dirty="0"/>
              <a:t> e restituisce il riferimento all'elemento in questione.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element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getElementById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ID_elemento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6581326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getElementsByTagName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I'insieme degli elementi caratterizzati dallo stesso </a:t>
            </a:r>
            <a:r>
              <a:rPr lang="it-IT" sz="3733" dirty="0" err="1"/>
              <a:t>tag</a:t>
            </a:r>
            <a:r>
              <a:rPr lang="it-IT" sz="3733" dirty="0"/>
              <a:t> viene restituito in </a:t>
            </a:r>
            <a:r>
              <a:rPr lang="it-IT" sz="3733" b="1" dirty="0"/>
              <a:t>un </a:t>
            </a:r>
            <a:r>
              <a:rPr lang="it-IT" sz="3733" b="1" dirty="0" err="1"/>
              <a:t>array</a:t>
            </a:r>
            <a:r>
              <a:rPr lang="it-IT" sz="3733" b="1" dirty="0"/>
              <a:t> di elementi. </a:t>
            </a:r>
            <a:r>
              <a:rPr lang="it-IT" sz="3733" dirty="0"/>
              <a:t>L'</a:t>
            </a:r>
            <a:r>
              <a:rPr lang="it-IT" sz="3733" dirty="0" err="1"/>
              <a:t>array</a:t>
            </a:r>
            <a:r>
              <a:rPr lang="it-IT" sz="3733" dirty="0"/>
              <a:t> conserva lo stesso ordine con cui i </a:t>
            </a:r>
            <a:r>
              <a:rPr lang="it-IT" sz="3733" dirty="0" err="1"/>
              <a:t>tag</a:t>
            </a:r>
            <a:r>
              <a:rPr lang="it-IT" sz="3733" dirty="0"/>
              <a:t> corrispondenti compaiono nel codice della pagina.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elem_array=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getElementsByTagName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3237065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RECUPERARE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780512"/>
            <a:ext cx="10972800" cy="4333941"/>
          </a:xfrm>
        </p:spPr>
        <p:txBody>
          <a:bodyPr/>
          <a:lstStyle/>
          <a:p>
            <a:r>
              <a:rPr lang="it-IT" sz="3733" b="1" dirty="0" err="1" smtClean="0">
                <a:solidFill>
                  <a:srgbClr val="FF0000"/>
                </a:solidFill>
              </a:rPr>
              <a:t>getElementsByClassName</a:t>
            </a:r>
            <a:r>
              <a:rPr lang="it-IT" sz="3733" b="1" dirty="0" smtClean="0">
                <a:solidFill>
                  <a:srgbClr val="FF0000"/>
                </a:solidFill>
              </a:rPr>
              <a:t>(</a:t>
            </a:r>
            <a:r>
              <a:rPr lang="it-IT" sz="3733" b="1" dirty="0" err="1" smtClean="0">
                <a:solidFill>
                  <a:srgbClr val="FF0000"/>
                </a:solidFill>
              </a:rPr>
              <a:t>nomeClasse</a:t>
            </a:r>
            <a:r>
              <a:rPr lang="it-IT" sz="3733" b="1" dirty="0" smtClean="0">
                <a:solidFill>
                  <a:srgbClr val="FF0000"/>
                </a:solidFill>
              </a:rPr>
              <a:t>)</a:t>
            </a:r>
            <a:r>
              <a:rPr lang="it-IT" sz="3733" b="1" dirty="0" smtClean="0"/>
              <a:t/>
            </a:r>
            <a:br>
              <a:rPr lang="it-IT" sz="3733" b="1" dirty="0" smtClean="0"/>
            </a:br>
            <a:r>
              <a:rPr lang="it-IT" sz="3733" dirty="0" err="1" smtClean="0"/>
              <a:t>I'insieme</a:t>
            </a:r>
            <a:r>
              <a:rPr lang="it-IT" sz="3733" dirty="0" smtClean="0"/>
              <a:t> degli elementi caratterizzati dallo stesso </a:t>
            </a:r>
            <a:r>
              <a:rPr lang="it-IT" sz="3733" dirty="0" err="1" smtClean="0"/>
              <a:t>tag</a:t>
            </a:r>
            <a:r>
              <a:rPr lang="it-IT" sz="3733" dirty="0" smtClean="0"/>
              <a:t> viene restituito in </a:t>
            </a:r>
            <a:r>
              <a:rPr lang="it-IT" sz="3733" b="1" dirty="0" smtClean="0"/>
              <a:t>un array di elementi. </a:t>
            </a:r>
            <a:r>
              <a:rPr lang="it-IT" sz="3733" dirty="0" smtClean="0"/>
              <a:t>L'array conserva lo stesso ordine con cui i </a:t>
            </a:r>
            <a:r>
              <a:rPr lang="it-IT" sz="3733" dirty="0" err="1" smtClean="0"/>
              <a:t>tag</a:t>
            </a:r>
            <a:r>
              <a:rPr lang="it-IT" sz="3733" dirty="0" smtClean="0"/>
              <a:t> corrispondenti compaiono nel codice della pagina. </a:t>
            </a:r>
          </a:p>
          <a:p>
            <a:r>
              <a:rPr lang="it-IT" sz="3733" dirty="0" smtClean="0"/>
              <a:t>La </a:t>
            </a:r>
            <a:r>
              <a:rPr lang="it-IT" sz="3733" dirty="0"/>
              <a:t>sintassi è:</a:t>
            </a:r>
          </a:p>
          <a:p>
            <a:pPr algn="ctr"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elem_array= </a:t>
            </a:r>
            <a:r>
              <a:rPr lang="it-IT" sz="2667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 smtClean="0">
                <a:latin typeface="Courier New" pitchFamily="49" charset="0"/>
                <a:cs typeface="Courier New" pitchFamily="49" charset="0"/>
              </a:rPr>
              <a:t>getElementsByClassName</a:t>
            </a:r>
            <a:r>
              <a:rPr lang="it-IT" sz="2667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 smtClean="0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38996208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createElement</a:t>
            </a:r>
            <a:r>
              <a:rPr lang="it-IT" sz="3733" b="1" dirty="0">
                <a:solidFill>
                  <a:srgbClr val="FF0000"/>
                </a:solidFill>
              </a:rPr>
              <a:t>(</a:t>
            </a:r>
            <a:r>
              <a:rPr lang="it-IT" sz="3733" b="1" dirty="0" err="1">
                <a:solidFill>
                  <a:srgbClr val="FF0000"/>
                </a:solidFill>
              </a:rPr>
              <a:t>tagName</a:t>
            </a:r>
            <a:r>
              <a:rPr lang="it-IT" sz="3733" b="1" dirty="0">
                <a:solidFill>
                  <a:srgbClr val="FF0000"/>
                </a:solidFill>
              </a:rPr>
              <a:t>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elemento di qualunque tipo. Restituisce un riferimento al nuovo elemento creato. </a:t>
            </a:r>
          </a:p>
          <a:p>
            <a:r>
              <a:rPr lang="it-IT" sz="3733" dirty="0"/>
              <a:t>La sintassi è:</a:t>
            </a:r>
          </a:p>
          <a:p>
            <a:pPr algn="ctr"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nuovo_elemento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nomeTag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8868544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CREARE NODI ED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3733" b="1" dirty="0" err="1">
                <a:solidFill>
                  <a:srgbClr val="FF0000"/>
                </a:solidFill>
              </a:rPr>
              <a:t>createTextNode</a:t>
            </a:r>
            <a:r>
              <a:rPr lang="it-IT" sz="3733" b="1" dirty="0">
                <a:solidFill>
                  <a:srgbClr val="FF0000"/>
                </a:solidFill>
              </a:rPr>
              <a:t>(text)</a:t>
            </a:r>
            <a:r>
              <a:rPr lang="it-IT" sz="3733" b="1" dirty="0"/>
              <a:t/>
            </a:r>
            <a:br>
              <a:rPr lang="it-IT" sz="3733" b="1" dirty="0"/>
            </a:br>
            <a:r>
              <a:rPr lang="it-IT" sz="3733" dirty="0"/>
              <a:t>Il metodo crea un nuovo nodo di testo e restituisce il riferimento al nuovo nodo creato. </a:t>
            </a:r>
          </a:p>
          <a:p>
            <a:r>
              <a:rPr lang="it-IT" sz="3733" dirty="0"/>
              <a:t>La sintassi è:</a:t>
            </a:r>
          </a:p>
          <a:p>
            <a:pPr>
              <a:buNone/>
            </a:pPr>
            <a:r>
              <a:rPr lang="it-IT" sz="2667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b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nuovo_testo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2667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document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createTextNode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"Ciao"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algn="ctr">
              <a:buNone/>
            </a:pPr>
            <a:endParaRPr lang="it-IT" sz="2667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  <a:p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2332764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756926"/>
            <a:ext cx="10363200" cy="1470025"/>
          </a:xfrm>
        </p:spPr>
        <p:txBody>
          <a:bodyPr/>
          <a:lstStyle/>
          <a:p>
            <a:r>
              <a:rPr lang="it-IT" sz="7200" dirty="0"/>
              <a:t>ELEMENTS</a:t>
            </a:r>
          </a:p>
        </p:txBody>
      </p:sp>
    </p:spTree>
    <p:extLst>
      <p:ext uri="{BB962C8B-B14F-4D97-AF65-F5344CB8AC3E}">
        <p14:creationId xmlns:p14="http://schemas.microsoft.com/office/powerpoint/2010/main" val="368298661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tagName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il nome del </a:t>
            </a:r>
            <a:r>
              <a:rPr lang="it-IT" sz="3200" dirty="0" err="1"/>
              <a:t>tag</a:t>
            </a:r>
            <a:r>
              <a:rPr lang="it-IT" sz="3200" dirty="0"/>
              <a:t>  dell'elemento a cui è applicata. </a:t>
            </a:r>
          </a:p>
          <a:p>
            <a:r>
              <a:rPr lang="it-IT" sz="3200" dirty="0"/>
              <a:t>Sintassi:</a:t>
            </a:r>
          </a:p>
          <a:p>
            <a:pPr algn="ctr"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nome_tag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tagName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13016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attributes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la proprietà che restituisce l'elenco degli attributi </a:t>
            </a:r>
            <a:r>
              <a:rPr lang="it-IT" sz="3200" dirty="0" err="1"/>
              <a:t>diun</a:t>
            </a:r>
            <a:r>
              <a:rPr lang="it-IT" sz="3200" dirty="0"/>
              <a:t> determinato elemento.  La lista è un oggetto di tipo </a:t>
            </a:r>
            <a:r>
              <a:rPr lang="it-IT" sz="3200" dirty="0" err="1"/>
              <a:t>NamedNodeMap</a:t>
            </a:r>
            <a:r>
              <a:rPr lang="it-IT" sz="3200" dirty="0"/>
              <a:t> che è una collezione di oggetti Attr.</a:t>
            </a:r>
          </a:p>
          <a:p>
            <a:r>
              <a:rPr lang="it-IT" sz="3200" dirty="0"/>
              <a:t>Esempi: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	attributi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attributes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/>
            </a:r>
            <a:br>
              <a:rPr lang="it-IT" sz="3200" dirty="0">
                <a:latin typeface="Courier New" pitchFamily="49" charset="0"/>
                <a:cs typeface="Courier New" pitchFamily="49" charset="0"/>
              </a:rPr>
            </a:b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classeElemento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attributi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[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class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]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value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423309973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9600" y="26064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it-IT" sz="4800" spc="800" dirty="0">
                <a:solidFill>
                  <a:schemeClr val="accent1"/>
                </a:solidFill>
              </a:rPr>
              <a:t>BLOCCO IF ELSE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609602" y="1316765"/>
            <a:ext cx="10767484" cy="5280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</a:pP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If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(condizione)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	comandi se condizione è vera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else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	comandi se condizione è falsa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57189" indent="-457189">
              <a:spcBef>
                <a:spcPct val="20000"/>
              </a:spcBef>
            </a:pPr>
            <a:r>
              <a:rPr lang="it-IT" sz="3200" b="1" dirty="0">
                <a:latin typeface="Courier New" pitchFamily="49" charset="0"/>
                <a:cs typeface="Courier New" pitchFamily="49" charset="0"/>
              </a:rPr>
              <a:t>// il programma continua qui</a:t>
            </a:r>
          </a:p>
          <a:p>
            <a:pPr marL="457189" indent="-457189">
              <a:spcBef>
                <a:spcPct val="20000"/>
              </a:spcBef>
            </a:pPr>
            <a:endParaRPr lang="it-IT" sz="32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728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ELABORARE GLI ELEMENTI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508787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innerHTML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È una proprietà non standard introdotta originariamente da Internet Explorer , ma oggi supportata da tutti i maggiori browser. La proprietà restituisce il codice HTML compreso tra il </a:t>
            </a:r>
            <a:r>
              <a:rPr lang="it-IT" sz="3200" dirty="0" err="1"/>
              <a:t>tag</a:t>
            </a:r>
            <a:r>
              <a:rPr lang="it-IT" sz="3200" dirty="0"/>
              <a:t> di apertura e il </a:t>
            </a:r>
            <a:r>
              <a:rPr lang="it-IT" sz="3200" dirty="0" err="1"/>
              <a:t>tag</a:t>
            </a:r>
            <a:r>
              <a:rPr lang="it-IT" sz="3200" dirty="0"/>
              <a:t> di chiusura che definiscono l'elemento a cui è applicata. </a:t>
            </a:r>
          </a:p>
          <a:p>
            <a:r>
              <a:rPr lang="it-IT" sz="3200" dirty="0"/>
              <a:t>Sintassi:</a:t>
            </a:r>
          </a:p>
          <a:p>
            <a:pPr>
              <a:buNone/>
            </a:pP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"&lt;p&gt;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Hello</a:t>
            </a:r>
            <a:r>
              <a:rPr lang="it-IT" sz="3200" dirty="0">
                <a:latin typeface="Courier New" pitchFamily="49" charset="0"/>
                <a:cs typeface="Courier New" pitchFamily="49" charset="0"/>
              </a:rPr>
              <a:t> world! &lt;/p&gt;"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r>
              <a:rPr lang="it-IT" sz="3200" dirty="0">
                <a:latin typeface="Courier New" pitchFamily="49" charset="0"/>
                <a:cs typeface="Courier New" pitchFamily="49" charset="0"/>
              </a:rPr>
              <a:t>testo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sz="32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32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200" b="1" dirty="0" err="1">
                <a:latin typeface="Courier New" pitchFamily="49" charset="0"/>
                <a:cs typeface="Courier New" pitchFamily="49" charset="0"/>
              </a:rPr>
              <a:t>innerHTML</a:t>
            </a:r>
            <a:r>
              <a:rPr lang="it-IT" sz="3200" b="1" dirty="0">
                <a:latin typeface="Courier New" pitchFamily="49" charset="0"/>
                <a:cs typeface="Courier New" pitchFamily="49" charset="0"/>
              </a:rPr>
              <a:t>;</a:t>
            </a:r>
            <a:endParaRPr lang="it-IT" sz="32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1572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ATTRIBUTI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35360" y="1600201"/>
            <a:ext cx="11521280" cy="4805131"/>
          </a:xfrm>
        </p:spPr>
        <p:txBody>
          <a:bodyPr/>
          <a:lstStyle/>
          <a:p>
            <a:r>
              <a:rPr lang="it-IT" sz="3200" b="1" dirty="0" err="1">
                <a:solidFill>
                  <a:srgbClr val="FF0000"/>
                </a:solidFill>
              </a:rPr>
              <a:t>setAttribute</a:t>
            </a:r>
            <a:r>
              <a:rPr lang="it-IT" sz="3200" b="1" dirty="0"/>
              <a:t>, </a:t>
            </a:r>
            <a:r>
              <a:rPr lang="it-IT" sz="3200" b="1" dirty="0" err="1">
                <a:solidFill>
                  <a:srgbClr val="FF0000"/>
                </a:solidFill>
              </a:rPr>
              <a:t>getAttribute</a:t>
            </a:r>
            <a:r>
              <a:rPr lang="it-IT" sz="3200" b="1" dirty="0"/>
              <a:t> e </a:t>
            </a:r>
            <a:r>
              <a:rPr lang="it-IT" sz="3200" b="1" dirty="0" err="1">
                <a:solidFill>
                  <a:srgbClr val="FF0000"/>
                </a:solidFill>
              </a:rPr>
              <a:t>removeAttribute</a:t>
            </a:r>
            <a:r>
              <a:rPr lang="it-IT" sz="3200" b="1" dirty="0"/>
              <a:t/>
            </a:r>
            <a:br>
              <a:rPr lang="it-IT" sz="3200" b="1" dirty="0"/>
            </a:br>
            <a:r>
              <a:rPr lang="it-IT" sz="3200" dirty="0"/>
              <a:t>Questi tre metodi se applicati a un elemento rispettivamente creano o impostano, leggono ed eliminano un attributo dell'elemento stesso. </a:t>
            </a:r>
          </a:p>
          <a:p>
            <a:r>
              <a:rPr lang="it-IT" sz="3200" dirty="0"/>
              <a:t>Se elemento è una </a:t>
            </a:r>
            <a:r>
              <a:rPr lang="it-IT" sz="3200" dirty="0" err="1"/>
              <a:t>varibile</a:t>
            </a:r>
            <a:r>
              <a:rPr lang="it-IT" sz="3200" dirty="0"/>
              <a:t> che contiene il riferimento ad un elemento avrò: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setAttribute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,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valore_attributo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2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getAttribute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elemento</a:t>
            </a:r>
            <a:r>
              <a:rPr lang="it-IT" sz="24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2400" b="1" dirty="0" err="1">
                <a:latin typeface="Courier New" pitchFamily="49" charset="0"/>
                <a:cs typeface="Courier New" pitchFamily="49" charset="0"/>
              </a:rPr>
              <a:t>removeAttribute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400" dirty="0" err="1">
                <a:latin typeface="Courier New" pitchFamily="49" charset="0"/>
                <a:cs typeface="Courier New" pitchFamily="49" charset="0"/>
              </a:rPr>
              <a:t>nome_attributo</a:t>
            </a:r>
            <a:r>
              <a:rPr lang="it-IT" sz="2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41222702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PROPRIETÀ DEI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315302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I NODI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2255575" y="1412777"/>
          <a:ext cx="7680853" cy="4329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arentesi graffa chiusa 4"/>
          <p:cNvSpPr/>
          <p:nvPr/>
        </p:nvSpPr>
        <p:spPr>
          <a:xfrm rot="5400000">
            <a:off x="5776905" y="2115914"/>
            <a:ext cx="672075" cy="7906759"/>
          </a:xfrm>
          <a:prstGeom prst="rightBrace">
            <a:avLst/>
          </a:prstGeom>
          <a:ln w="38100" cmpd="sng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231904" y="5569883"/>
            <a:ext cx="1564852" cy="4205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133" b="1" dirty="0" err="1">
                <a:solidFill>
                  <a:prstClr val="black"/>
                </a:solidFill>
              </a:rPr>
              <a:t>childNodes</a:t>
            </a:r>
            <a:endParaRPr lang="it-IT" sz="2133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677070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nodo che contiene il nodo corrente. Ogni nodo ha un solo </a:t>
            </a:r>
            <a:r>
              <a:rPr lang="it-IT" b="1" dirty="0" err="1" smtClean="0"/>
              <a:t>parentNode</a:t>
            </a:r>
            <a:r>
              <a:rPr lang="it-IT" dirty="0" smtClean="0"/>
              <a:t>.  Quando il nodo non ha padre la proprietà restituisce </a:t>
            </a:r>
            <a:r>
              <a:rPr lang="it-IT" dirty="0" err="1" smtClean="0"/>
              <a:t>null</a:t>
            </a:r>
            <a:r>
              <a:rPr lang="it-IT" dirty="0" smtClean="0"/>
              <a:t>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nodoPadre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parentNode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5782224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una </a:t>
            </a:r>
            <a:r>
              <a:rPr lang="it-IT" b="1" dirty="0" err="1" smtClean="0">
                <a:solidFill>
                  <a:srgbClr val="0070C0"/>
                </a:solidFill>
              </a:rPr>
              <a:t>nodeList</a:t>
            </a:r>
            <a:r>
              <a:rPr lang="it-IT" dirty="0" smtClean="0"/>
              <a:t> di riferimenti ai nodi che discendono direttamente dal nodo corrente. I nodi sono nello stesso ordine in cui appaiono nella pagina.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nodiFigli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823331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 primo dei figli che discendono direttamente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[0].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primoFiglio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firstChild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8429852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dirty="0" smtClean="0"/>
              <a:t>proprietà che restituisce il riferimento all'ultimo dei figli che discendono dal nodo corrente. Corrisponde a </a:t>
            </a:r>
            <a:r>
              <a:rPr lang="it-IT" dirty="0" err="1" smtClean="0"/>
              <a:t>childNodes</a:t>
            </a:r>
            <a:r>
              <a:rPr lang="it-IT" dirty="0" smtClean="0"/>
              <a:t>[</a:t>
            </a:r>
            <a:r>
              <a:rPr lang="it-IT" dirty="0" err="1" smtClean="0"/>
              <a:t>childNodes.length</a:t>
            </a:r>
            <a:r>
              <a:rPr lang="it-IT" dirty="0" smtClean="0"/>
              <a:t> - 1].</a:t>
            </a:r>
          </a:p>
          <a:p>
            <a:pPr lvl="1">
              <a:buNone/>
            </a:pP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ultimoFiglio</a:t>
            </a:r>
            <a:r>
              <a:rPr lang="it-IT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lastChild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3088894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previousSibling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precedente a quello al quale è applicato. Se il nodo non ha "fratelli maggiori",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previousSibling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336739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RELAZIONE TRA NODI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nextSibling</a:t>
            </a:r>
            <a:r>
              <a:rPr lang="it-IT" b="1" dirty="0" smtClean="0"/>
              <a:t> </a:t>
            </a:r>
            <a:br>
              <a:rPr lang="it-IT" b="1" dirty="0" smtClean="0"/>
            </a:br>
            <a:r>
              <a:rPr lang="it-IT" dirty="0" smtClean="0"/>
              <a:t>proprietà che restituisce il riferimento al nodo "fratello" successivo a quello al quale è applicato. Se il nodo non ha "fratelli minori", la proprietà restituisce 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nodoFratello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nextSibling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00639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323147"/>
            <a:ext cx="10972800" cy="1143000"/>
          </a:xfrm>
        </p:spPr>
        <p:txBody>
          <a:bodyPr/>
          <a:lstStyle/>
          <a:p>
            <a:r>
              <a:rPr lang="it-IT" sz="5400" dirty="0" smtClean="0"/>
              <a:t>GLI OPERATORI LOGICI</a:t>
            </a:r>
            <a:endParaRPr lang="it-IT" sz="54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8173599"/>
              </p:ext>
            </p:extLst>
          </p:nvPr>
        </p:nvGraphicFramePr>
        <p:xfrm>
          <a:off x="609600" y="1412776"/>
          <a:ext cx="10972800" cy="4876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  <a:gridCol w="3657600"/>
              </a:tblGrid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operazione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javascript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precedenza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uguaglianza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==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disuguaglianza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!=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maggiore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&gt;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maggiore o uguale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&gt;=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minore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&lt;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minore o uguale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&lt;=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and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&amp;&amp;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or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||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40818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not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!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339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VALORE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nodeValue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proprietà che, se applicata ad un </a:t>
            </a:r>
            <a:r>
              <a:rPr lang="it-IT" b="1" dirty="0" err="1" smtClean="0"/>
              <a:t>element</a:t>
            </a:r>
            <a:r>
              <a:rPr lang="it-IT" b="1" dirty="0" smtClean="0"/>
              <a:t> </a:t>
            </a:r>
            <a:r>
              <a:rPr lang="it-IT" dirty="0" smtClean="0"/>
              <a:t>(</a:t>
            </a:r>
            <a:r>
              <a:rPr lang="it-IT" dirty="0" err="1" smtClean="0"/>
              <a:t>tag</a:t>
            </a:r>
            <a:r>
              <a:rPr lang="it-IT" dirty="0" smtClean="0"/>
              <a:t>) restituisce </a:t>
            </a:r>
            <a:r>
              <a:rPr lang="it-IT" b="1" dirty="0" err="1" smtClean="0">
                <a:solidFill>
                  <a:srgbClr val="0070C0"/>
                </a:solidFill>
              </a:rPr>
              <a:t>null</a:t>
            </a:r>
            <a:r>
              <a:rPr lang="it-IT" dirty="0" smtClean="0"/>
              <a:t>, mentre se applicata ad un </a:t>
            </a:r>
            <a:r>
              <a:rPr lang="it-IT" b="1" dirty="0" err="1" smtClean="0"/>
              <a:t>textNode</a:t>
            </a:r>
            <a:r>
              <a:rPr lang="it-IT" dirty="0" smtClean="0"/>
              <a:t> restituisce il testo che contengono. È una proprietà </a:t>
            </a:r>
            <a:r>
              <a:rPr lang="it-IT" b="1" dirty="0" err="1" smtClean="0"/>
              <a:t>read</a:t>
            </a:r>
            <a:r>
              <a:rPr lang="it-IT" b="1" dirty="0" smtClean="0"/>
              <a:t>/</a:t>
            </a:r>
            <a:r>
              <a:rPr lang="it-IT" b="1" dirty="0" err="1" smtClean="0"/>
              <a:t>write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	testo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b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nodoDiTesto</a:t>
            </a:r>
            <a:r>
              <a:rPr lang="it-IT" sz="3733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nodeValue</a:t>
            </a:r>
            <a:r>
              <a:rPr lang="it-IT" sz="3733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"Ciao!"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733" dirty="0">
                <a:latin typeface="Courier New" pitchFamily="49" charset="0"/>
                <a:cs typeface="Courier New" pitchFamily="49" charset="0"/>
              </a:rPr>
              <a:t> </a:t>
            </a:r>
            <a:endParaRPr lang="it-IT" sz="3733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5207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914400" y="2535040"/>
            <a:ext cx="10363200" cy="1470025"/>
          </a:xfrm>
        </p:spPr>
        <p:txBody>
          <a:bodyPr/>
          <a:lstStyle/>
          <a:p>
            <a:r>
              <a:rPr lang="it-IT" dirty="0" smtClean="0"/>
              <a:t>METODI APPLICABILI </a:t>
            </a:r>
            <a:br>
              <a:rPr lang="it-IT" dirty="0" smtClean="0"/>
            </a:br>
            <a:r>
              <a:rPr lang="it-IT" dirty="0" smtClean="0"/>
              <a:t>AI NODI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4362148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5333" dirty="0"/>
              <a:t>ESISTONO FIGLI?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Questo metodo se il nodo contiene altri nodi restituisce </a:t>
            </a:r>
            <a:r>
              <a:rPr lang="it-IT" b="1" dirty="0" err="1" smtClean="0">
                <a:solidFill>
                  <a:srgbClr val="0070C0"/>
                </a:solidFill>
              </a:rPr>
              <a:t>true</a:t>
            </a:r>
            <a:r>
              <a:rPr lang="it-IT" dirty="0" smtClean="0"/>
              <a:t> altrimenti </a:t>
            </a:r>
            <a:r>
              <a:rPr lang="it-IT" b="1" dirty="0" smtClean="0">
                <a:solidFill>
                  <a:srgbClr val="0070C0"/>
                </a:solidFill>
              </a:rPr>
              <a:t>false</a:t>
            </a:r>
            <a:r>
              <a:rPr lang="it-IT" dirty="0" smtClean="0"/>
              <a:t>.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hasChildNodes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890609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inserisce un nuovo nodo alla fine della lista dei figli del nodo al quale è applicato.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appendChild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32650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dirty="0" smtClean="0"/>
              <a:t> </a:t>
            </a:r>
            <a:br>
              <a:rPr lang="it-IT" dirty="0" smtClean="0"/>
            </a:br>
            <a:r>
              <a:rPr lang="it-IT" dirty="0" smtClean="0"/>
              <a:t>Questo metodo consente di inserire un nuovo nodo nella lista dei figli del nodo al quale è applicato, appena prima di un nodo specificato.  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b="1" dirty="0" err="1" smtClean="0">
                <a:latin typeface="Courier New" pitchFamily="49" charset="0"/>
                <a:cs typeface="Courier New" pitchFamily="49" charset="0"/>
              </a:rPr>
              <a:t>insertBefore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dirty="0" err="1" smtClean="0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4730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733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replaceChild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b="1" dirty="0" smtClean="0"/>
              <a:t>q</a:t>
            </a:r>
            <a:r>
              <a:rPr lang="it-IT" dirty="0" smtClean="0"/>
              <a:t>uesto metodo consente di inserire un nuovo nodo al posto di un altro nella struttura della pagina. </a:t>
            </a:r>
          </a:p>
          <a:p>
            <a:r>
              <a:rPr lang="it-IT" dirty="0" smtClean="0"/>
              <a:t>La sintassi è:</a:t>
            </a:r>
            <a:br>
              <a:rPr lang="it-IT" dirty="0" smtClean="0"/>
            </a:b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replaceChild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nuovoFiglio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,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vecchioFiglio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70912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aggiungere o eliminare figli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50878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removeChild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elimina e restituisce il nodo specificato dalla lista dei figli del nodo al quale è applicato.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figlioRimosso</a:t>
            </a:r>
            <a:r>
              <a:rPr lang="it-IT" sz="2667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2667" b="1" dirty="0" err="1">
                <a:latin typeface="Courier New" pitchFamily="49" charset="0"/>
                <a:cs typeface="Courier New" pitchFamily="49" charset="0"/>
              </a:rPr>
              <a:t>removeChild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2667" dirty="0" err="1">
                <a:latin typeface="Courier New" pitchFamily="49" charset="0"/>
                <a:cs typeface="Courier New" pitchFamily="49" charset="0"/>
              </a:rPr>
              <a:t>figlioDaRimuovere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52421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4800" dirty="0"/>
              <a:t>Copiare un nodo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609600" y="1412777"/>
            <a:ext cx="10972800" cy="4709119"/>
          </a:xfrm>
        </p:spPr>
        <p:txBody>
          <a:bodyPr/>
          <a:lstStyle/>
          <a:p>
            <a:r>
              <a:rPr lang="it-IT" b="1" dirty="0" err="1" smtClean="0">
                <a:solidFill>
                  <a:srgbClr val="FF0000"/>
                </a:solidFill>
              </a:rPr>
              <a:t>cloneNode</a:t>
            </a:r>
            <a:r>
              <a:rPr lang="it-IT" b="1" dirty="0" smtClean="0">
                <a:solidFill>
                  <a:srgbClr val="FF0000"/>
                </a:solidFill>
              </a:rPr>
              <a:t>()</a:t>
            </a:r>
            <a:r>
              <a:rPr lang="it-IT" b="1" dirty="0" smtClean="0"/>
              <a:t/>
            </a:r>
            <a:br>
              <a:rPr lang="it-IT" b="1" dirty="0" smtClean="0"/>
            </a:br>
            <a:r>
              <a:rPr lang="it-IT" dirty="0" smtClean="0"/>
              <a:t>il metodo restituisce una copia del nodo a cui è applicato, offrendo la possibilità di scegliere se duplicare il singolo nodo, o anche tutti i suoi figli.   </a:t>
            </a:r>
          </a:p>
          <a:p>
            <a:r>
              <a:rPr lang="it-IT" dirty="0" smtClean="0"/>
              <a:t>La sintassi è:</a:t>
            </a:r>
          </a:p>
          <a:p>
            <a:pPr>
              <a:buNone/>
            </a:pPr>
            <a:r>
              <a:rPr lang="it-IT" sz="3733" dirty="0">
                <a:latin typeface="Courier New" pitchFamily="49" charset="0"/>
                <a:cs typeface="Courier New" pitchFamily="49" charset="0"/>
              </a:rPr>
              <a:t>copia 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 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nodo.</a:t>
            </a:r>
            <a:r>
              <a:rPr lang="it-IT" sz="3733" b="1" dirty="0" err="1">
                <a:latin typeface="Courier New" pitchFamily="49" charset="0"/>
                <a:cs typeface="Courier New" pitchFamily="49" charset="0"/>
              </a:rPr>
              <a:t>cloneNode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it-IT" sz="3733" dirty="0" err="1">
                <a:latin typeface="Courier New" pitchFamily="49" charset="0"/>
                <a:cs typeface="Courier New" pitchFamily="49" charset="0"/>
              </a:rPr>
              <a:t>copiaFigli</a:t>
            </a:r>
            <a:r>
              <a:rPr lang="it-IT" sz="3733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it-IT" sz="5333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028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assegno un valore a una variabile l'interprete javascript riserva uno spazio di memoria per quella variabile.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Possiamo dire che ad ogni variabile corrisponde una cella della memoria fisica del computer.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Ognuna di queste celle è raggiungibile per l’elaborazione attraverso un riferimento anch’esso espresso in bit. 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scrivo: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</a:p>
          <a:p>
            <a:pPr marL="457189" indent="-457189" algn="ctr">
              <a:spcBef>
                <a:spcPct val="20000"/>
              </a:spcBef>
            </a:pPr>
            <a:r>
              <a:rPr lang="it-IT" sz="42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4267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996600"/>
                </a:solidFill>
                <a:latin typeface="Courier New" pitchFamily="49" charset="0"/>
              </a:rPr>
              <a:t>a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42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4267" dirty="0">
                <a:solidFill>
                  <a:prstClr val="black"/>
                </a:solidFill>
                <a:latin typeface="Courier New" pitchFamily="49" charset="0"/>
              </a:rPr>
              <a:t>1000;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Dico che </a:t>
            </a:r>
            <a:r>
              <a:rPr lang="it-IT" sz="2667" b="1" dirty="0">
                <a:solidFill>
                  <a:srgbClr val="006699"/>
                </a:solidFill>
              </a:rPr>
              <a:t>a</a:t>
            </a:r>
            <a:r>
              <a:rPr lang="it-IT" sz="2667" dirty="0">
                <a:solidFill>
                  <a:prstClr val="black"/>
                </a:solidFill>
              </a:rPr>
              <a:t> corrisponde ad una ben determinata cella di memoria composta da 32 bit in cui è scritto il formato binario il numero 1000.</a:t>
            </a:r>
          </a:p>
        </p:txBody>
      </p:sp>
    </p:spTree>
    <p:extLst>
      <p:ext uri="{BB962C8B-B14F-4D97-AF65-F5344CB8AC3E}">
        <p14:creationId xmlns:p14="http://schemas.microsoft.com/office/powerpoint/2010/main" val="147143522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609600" y="46179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609602" y="1628775"/>
            <a:ext cx="4813300" cy="467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>
                <a:solidFill>
                  <a:prstClr val="black"/>
                </a:solidFill>
              </a:rPr>
              <a:t>La variabile </a:t>
            </a:r>
            <a:r>
              <a:rPr lang="it-IT" sz="3733" b="1" dirty="0">
                <a:solidFill>
                  <a:srgbClr val="0070C0"/>
                </a:solidFill>
              </a:rPr>
              <a:t>a</a:t>
            </a:r>
            <a:r>
              <a:rPr lang="it-IT" sz="3733" dirty="0">
                <a:solidFill>
                  <a:prstClr val="black"/>
                </a:solidFill>
              </a:rPr>
              <a:t> è associata a una cella di memoria.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>
                <a:solidFill>
                  <a:prstClr val="black"/>
                </a:solidFill>
              </a:rPr>
              <a:t>La cella contiene il valore di </a:t>
            </a:r>
            <a:r>
              <a:rPr lang="it-IT" sz="3733" b="1" dirty="0">
                <a:solidFill>
                  <a:srgbClr val="0070C0"/>
                </a:solidFill>
              </a:rPr>
              <a:t>a </a:t>
            </a:r>
            <a:r>
              <a:rPr lang="it-IT" sz="3733" dirty="0">
                <a:solidFill>
                  <a:prstClr val="black"/>
                </a:solidFill>
              </a:rPr>
              <a:t>in formato binario.</a:t>
            </a:r>
          </a:p>
          <a:p>
            <a:pPr marL="457189" indent="-457189">
              <a:spcBef>
                <a:spcPct val="20000"/>
              </a:spcBef>
            </a:pPr>
            <a:endParaRPr lang="it-IT" sz="3733" dirty="0">
              <a:solidFill>
                <a:prstClr val="black"/>
              </a:solidFill>
            </a:endParaRPr>
          </a:p>
        </p:txBody>
      </p:sp>
      <p:graphicFrame>
        <p:nvGraphicFramePr>
          <p:cNvPr id="48132" name="Group 4"/>
          <p:cNvGraphicFramePr>
            <a:graphicFrameLocks noGrp="1"/>
          </p:cNvGraphicFramePr>
          <p:nvPr/>
        </p:nvGraphicFramePr>
        <p:xfrm>
          <a:off x="5615518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359" name="Group 231"/>
          <p:cNvGraphicFramePr>
            <a:graphicFrameLocks noGrp="1"/>
          </p:cNvGraphicFramePr>
          <p:nvPr/>
        </p:nvGraphicFramePr>
        <p:xfrm>
          <a:off x="7056967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586" name="Group 458"/>
          <p:cNvGraphicFramePr>
            <a:graphicFrameLocks noGrp="1"/>
          </p:cNvGraphicFramePr>
          <p:nvPr/>
        </p:nvGraphicFramePr>
        <p:xfrm>
          <a:off x="8496300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813" name="Group 685"/>
          <p:cNvGraphicFramePr>
            <a:graphicFrameLocks noGrp="1"/>
          </p:cNvGraphicFramePr>
          <p:nvPr/>
        </p:nvGraphicFramePr>
        <p:xfrm>
          <a:off x="9935634" y="1773239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040" name="Text Box 912"/>
          <p:cNvSpPr txBox="1">
            <a:spLocks noChangeArrowheads="1"/>
          </p:cNvSpPr>
          <p:nvPr/>
        </p:nvSpPr>
        <p:spPr bwMode="auto">
          <a:xfrm>
            <a:off x="5135034" y="5589590"/>
            <a:ext cx="5929828" cy="9130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 err="1">
                <a:solidFill>
                  <a:srgbClr val="FF3300"/>
                </a:solidFill>
                <a:latin typeface="Courier New" pitchFamily="49" charset="0"/>
              </a:rPr>
              <a:t>var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 = 1000; </a:t>
            </a:r>
          </a:p>
        </p:txBody>
      </p:sp>
      <p:sp>
        <p:nvSpPr>
          <p:cNvPr id="49041" name="Line 913"/>
          <p:cNvSpPr>
            <a:spLocks noChangeShapeType="1"/>
          </p:cNvSpPr>
          <p:nvPr/>
        </p:nvSpPr>
        <p:spPr bwMode="auto">
          <a:xfrm flipV="1">
            <a:off x="7248128" y="3140968"/>
            <a:ext cx="2016224" cy="2688299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>
            <a:outerShdw blurRad="76200" dist="50800" dir="5400000" algn="ctr" rotWithShape="0">
              <a:schemeClr val="tx1">
                <a:alpha val="68000"/>
              </a:schemeClr>
            </a:outerShdw>
          </a:effectLst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5781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609600" y="1796819"/>
            <a:ext cx="11055019" cy="460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733" dirty="0"/>
              <a:t>Prendiamo questi enunciati: 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esco se il tempo è bello ed è caldo 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esco se il tempo è bello o è caldo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non esco se il tempo non è bello e non è caldo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3733" dirty="0"/>
              <a:t>non esco se il tempo non è bello o non è caldo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endParaRPr lang="it-IT" sz="3733" dirty="0"/>
          </a:p>
        </p:txBody>
      </p:sp>
    </p:spTree>
    <p:extLst>
      <p:ext uri="{BB962C8B-B14F-4D97-AF65-F5344CB8AC3E}">
        <p14:creationId xmlns:p14="http://schemas.microsoft.com/office/powerpoint/2010/main" val="1585880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09600" y="35665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609602" y="1316766"/>
            <a:ext cx="10479617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Se assegno ad </a:t>
            </a:r>
            <a:r>
              <a:rPr lang="it-IT" sz="4800" b="1" dirty="0">
                <a:solidFill>
                  <a:srgbClr val="006699"/>
                </a:solidFill>
                <a:latin typeface="Courier New" pitchFamily="49" charset="0"/>
              </a:rPr>
              <a:t>a</a:t>
            </a:r>
            <a:r>
              <a:rPr lang="it-IT" sz="3200" dirty="0">
                <a:solidFill>
                  <a:prstClr val="black"/>
                </a:solidFill>
              </a:rPr>
              <a:t> un numero intero stabilisco due cose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>
                <a:solidFill>
                  <a:prstClr val="black"/>
                </a:solidFill>
              </a:rPr>
              <a:t>Che ad </a:t>
            </a:r>
            <a:r>
              <a:rPr lang="it-IT" sz="3200" b="1" dirty="0">
                <a:solidFill>
                  <a:srgbClr val="0070C0"/>
                </a:solidFill>
              </a:rPr>
              <a:t>a</a:t>
            </a:r>
            <a:r>
              <a:rPr lang="it-IT" sz="2667" dirty="0">
                <a:solidFill>
                  <a:prstClr val="black"/>
                </a:solidFill>
              </a:rPr>
              <a:t> vengono riservati 32 bit in memoria</a:t>
            </a:r>
          </a:p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2667" dirty="0">
                <a:solidFill>
                  <a:prstClr val="black"/>
                </a:solidFill>
              </a:rPr>
              <a:t>Che il valore contenuto nella cella viene interpretato come numero intero</a:t>
            </a:r>
          </a:p>
          <a:p>
            <a:pPr marL="457189" indent="-457189">
              <a:spcBef>
                <a:spcPct val="20000"/>
              </a:spcBef>
            </a:pPr>
            <a:endParaRPr lang="it-IT" sz="3200" dirty="0">
              <a:solidFill>
                <a:prstClr val="black"/>
              </a:solidFill>
            </a:endParaRPr>
          </a:p>
        </p:txBody>
      </p:sp>
      <p:sp>
        <p:nvSpPr>
          <p:cNvPr id="49156" name="Text Box 4"/>
          <p:cNvSpPr txBox="1">
            <a:spLocks noChangeArrowheads="1"/>
          </p:cNvSpPr>
          <p:nvPr/>
        </p:nvSpPr>
        <p:spPr bwMode="auto">
          <a:xfrm>
            <a:off x="431801" y="3986616"/>
            <a:ext cx="3877985" cy="1733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1000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;</a:t>
            </a:r>
          </a:p>
          <a:p>
            <a:r>
              <a:rPr lang="it-IT" sz="5333" b="1" dirty="0">
                <a:solidFill>
                  <a:srgbClr val="006699"/>
                </a:solidFill>
                <a:latin typeface="Courier New" pitchFamily="49" charset="0"/>
              </a:rPr>
              <a:t>a </a:t>
            </a:r>
            <a:r>
              <a:rPr lang="it-IT" sz="5333" b="1" dirty="0">
                <a:solidFill>
                  <a:srgbClr val="FF3300"/>
                </a:solidFill>
                <a:latin typeface="Courier New" pitchFamily="49" charset="0"/>
              </a:rPr>
              <a:t>= </a:t>
            </a:r>
            <a:r>
              <a:rPr lang="it-IT" sz="5333" b="1" dirty="0">
                <a:solidFill>
                  <a:srgbClr val="0000FF"/>
                </a:solidFill>
                <a:latin typeface="Courier New" pitchFamily="49" charset="0"/>
              </a:rPr>
              <a:t>-1</a:t>
            </a:r>
            <a:r>
              <a:rPr lang="it-IT" sz="5333" b="1" dirty="0">
                <a:solidFill>
                  <a:prstClr val="black"/>
                </a:solidFill>
                <a:latin typeface="Courier New" pitchFamily="49" charset="0"/>
              </a:rPr>
              <a:t>; </a:t>
            </a:r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>
            <a:off x="1968502" y="5224867"/>
            <a:ext cx="478367" cy="865187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  <p:graphicFrame>
        <p:nvGraphicFramePr>
          <p:cNvPr id="49158" name="Group 6"/>
          <p:cNvGraphicFramePr>
            <a:graphicFrameLocks noGrp="1"/>
          </p:cNvGraphicFramePr>
          <p:nvPr/>
        </p:nvGraphicFramePr>
        <p:xfrm>
          <a:off x="334433" y="6161491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  <a:gridCol w="325967"/>
                <a:gridCol w="323851"/>
                <a:gridCol w="325967"/>
                <a:gridCol w="323849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212" name="Group 60"/>
          <p:cNvGraphicFramePr>
            <a:graphicFrameLocks noGrp="1"/>
          </p:cNvGraphicFramePr>
          <p:nvPr/>
        </p:nvGraphicFramePr>
        <p:xfrm>
          <a:off x="3600451" y="5008965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49266" name="Line 114"/>
          <p:cNvSpPr>
            <a:spLocks noChangeShapeType="1"/>
          </p:cNvSpPr>
          <p:nvPr/>
        </p:nvSpPr>
        <p:spPr bwMode="auto">
          <a:xfrm>
            <a:off x="3983567" y="4432703"/>
            <a:ext cx="3649133" cy="431800"/>
          </a:xfrm>
          <a:prstGeom prst="line">
            <a:avLst/>
          </a:prstGeom>
          <a:noFill/>
          <a:ln w="53975">
            <a:solidFill>
              <a:srgbClr val="FF3300"/>
            </a:solidFill>
            <a:round/>
            <a:headEnd/>
            <a:tailEnd type="arrow" w="med" len="lg"/>
          </a:ln>
          <a:effectLst/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4184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150600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Quando la casella che la variabile rappresenta contiene direttamente il dato si dice che la </a:t>
            </a:r>
            <a:r>
              <a:rPr lang="it-IT" sz="3200" dirty="0" err="1">
                <a:solidFill>
                  <a:prstClr val="black"/>
                </a:solidFill>
              </a:rPr>
              <a:t>varibile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r>
              <a:rPr lang="it-IT" sz="3200" b="1" dirty="0">
                <a:solidFill>
                  <a:srgbClr val="006699"/>
                </a:solidFill>
              </a:rPr>
              <a:t>contiene un valore</a:t>
            </a:r>
            <a:r>
              <a:rPr lang="it-IT" sz="3200" dirty="0">
                <a:solidFill>
                  <a:prstClr val="black"/>
                </a:solidFill>
              </a:rPr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3200" dirty="0">
                <a:solidFill>
                  <a:prstClr val="black"/>
                </a:solidFill>
              </a:rPr>
              <a:t>Se scrivo</a:t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10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it-IT" sz="48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b 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48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a</a:t>
            </a:r>
            <a:r>
              <a:rPr lang="it-IT" sz="48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3200" dirty="0">
                <a:solidFill>
                  <a:prstClr val="black"/>
                </a:solidFill>
              </a:rPr>
              <a:t/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3200" dirty="0">
                <a:solidFill>
                  <a:prstClr val="black"/>
                </a:solidFill>
              </a:rPr>
              <a:t>il valore di a viene copiato nella casella di memoria rappresentata da b e i due valori rimangono indipendenti.</a:t>
            </a:r>
            <a:br>
              <a:rPr lang="it-IT" sz="3200" dirty="0">
                <a:solidFill>
                  <a:prstClr val="black"/>
                </a:solidFill>
              </a:rPr>
            </a:br>
            <a:endParaRPr lang="it-IT" sz="32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08613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609600" y="45266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Riferimenti</a:t>
            </a:r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239350" y="1508787"/>
            <a:ext cx="11713301" cy="48725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il valore assegnato a una variabile è un oggetto l'interprete javascript fa un operazione un po' più complessa. Lo spazio di 32 bit riservato alla variabile viene usato per memorizzare l'indirizzo di memoria in cui è collocato l'oggetto.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In questo caso la variabile contiene il </a:t>
            </a:r>
            <a:r>
              <a:rPr lang="it-IT" sz="2667" b="1" dirty="0">
                <a:solidFill>
                  <a:prstClr val="black"/>
                </a:solidFill>
              </a:rPr>
              <a:t>riferimento</a:t>
            </a:r>
            <a:r>
              <a:rPr lang="it-IT" sz="2667" dirty="0">
                <a:solidFill>
                  <a:prstClr val="black"/>
                </a:solidFill>
              </a:rPr>
              <a:t> all'oggetto..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Se scrivo:</a:t>
            </a:r>
            <a:r>
              <a:rPr lang="it-IT" sz="3200" dirty="0">
                <a:solidFill>
                  <a:prstClr val="black"/>
                </a:solidFill>
              </a:rPr>
              <a:t> </a:t>
            </a:r>
            <a:br>
              <a:rPr lang="it-IT" sz="3200" dirty="0">
                <a:solidFill>
                  <a:prstClr val="black"/>
                </a:solidFill>
              </a:rPr>
            </a:br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3200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("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3200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>
                <a:solidFill>
                  <a:prstClr val="black"/>
                </a:solidFill>
              </a:rPr>
              <a:t>La  cella di memoria di 32 bit rappresentata da elemento non conterrà l'elemento html creato ma l'indirizzo fisico di memoria in cui è memorizzato.</a:t>
            </a:r>
          </a:p>
        </p:txBody>
      </p:sp>
    </p:spTree>
    <p:extLst>
      <p:ext uri="{BB962C8B-B14F-4D97-AF65-F5344CB8AC3E}">
        <p14:creationId xmlns:p14="http://schemas.microsoft.com/office/powerpoint/2010/main" val="10003401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609600" y="365787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dirty="0">
                <a:solidFill>
                  <a:srgbClr val="006699"/>
                </a:solidFill>
                <a:latin typeface="hooge 05_53" pitchFamily="2" charset="0"/>
              </a:rPr>
              <a:t>Valori e puntatori</a:t>
            </a:r>
          </a:p>
        </p:txBody>
      </p:sp>
      <p:graphicFrame>
        <p:nvGraphicFramePr>
          <p:cNvPr id="51204" name="Group 4"/>
          <p:cNvGraphicFramePr>
            <a:graphicFrameLocks noGrp="1"/>
          </p:cNvGraphicFramePr>
          <p:nvPr/>
        </p:nvGraphicFramePr>
        <p:xfrm>
          <a:off x="5327915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6"/>
                <a:gridCol w="179917"/>
                <a:gridCol w="179916"/>
                <a:gridCol w="182033"/>
                <a:gridCol w="177800"/>
                <a:gridCol w="179917"/>
                <a:gridCol w="179916"/>
                <a:gridCol w="179917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431" name="Group 231"/>
          <p:cNvGraphicFramePr>
            <a:graphicFrameLocks noGrp="1"/>
          </p:cNvGraphicFramePr>
          <p:nvPr/>
        </p:nvGraphicFramePr>
        <p:xfrm>
          <a:off x="6769364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658" name="Group 458"/>
          <p:cNvGraphicFramePr>
            <a:graphicFrameLocks noGrp="1"/>
          </p:cNvGraphicFramePr>
          <p:nvPr/>
        </p:nvGraphicFramePr>
        <p:xfrm>
          <a:off x="8208698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885" name="Group 685"/>
          <p:cNvGraphicFramePr>
            <a:graphicFrameLocks noGrp="1"/>
          </p:cNvGraphicFramePr>
          <p:nvPr/>
        </p:nvGraphicFramePr>
        <p:xfrm>
          <a:off x="9648031" y="2282408"/>
          <a:ext cx="1439332" cy="3855720"/>
        </p:xfrm>
        <a:graphic>
          <a:graphicData uri="http://schemas.openxmlformats.org/drawingml/2006/table">
            <a:tbl>
              <a:tblPr/>
              <a:tblGrid>
                <a:gridCol w="179917"/>
                <a:gridCol w="179916"/>
                <a:gridCol w="179917"/>
                <a:gridCol w="182033"/>
                <a:gridCol w="177800"/>
                <a:gridCol w="179916"/>
                <a:gridCol w="179917"/>
                <a:gridCol w="179916"/>
              </a:tblGrid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3300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625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12" name="Text Box 912"/>
          <p:cNvSpPr txBox="1">
            <a:spLocks noChangeArrowheads="1"/>
          </p:cNvSpPr>
          <p:nvPr/>
        </p:nvSpPr>
        <p:spPr bwMode="auto">
          <a:xfrm>
            <a:off x="431371" y="1469298"/>
            <a:ext cx="1129347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it-IT" sz="3200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3200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("</a:t>
            </a:r>
            <a:r>
              <a:rPr lang="it-IT" sz="3200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</a:rPr>
              <a:t>")</a:t>
            </a:r>
            <a:r>
              <a:rPr lang="it-IT" sz="3200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endParaRPr lang="it-IT" sz="3200" b="1" dirty="0">
              <a:solidFill>
                <a:prstClr val="black"/>
              </a:solidFill>
              <a:latin typeface="Courier New" pitchFamily="49" charset="0"/>
            </a:endParaRPr>
          </a:p>
        </p:txBody>
      </p:sp>
      <p:graphicFrame>
        <p:nvGraphicFramePr>
          <p:cNvPr id="52114" name="Group 914"/>
          <p:cNvGraphicFramePr>
            <a:graphicFrameLocks noGrp="1"/>
          </p:cNvGraphicFramePr>
          <p:nvPr/>
        </p:nvGraphicFramePr>
        <p:xfrm>
          <a:off x="527051" y="6161491"/>
          <a:ext cx="8128005" cy="243840"/>
        </p:xfrm>
        <a:graphic>
          <a:graphicData uri="http://schemas.openxmlformats.org/drawingml/2006/table">
            <a:tbl>
              <a:tblPr/>
              <a:tblGrid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  <a:gridCol w="325967"/>
                <a:gridCol w="323849"/>
                <a:gridCol w="325967"/>
                <a:gridCol w="323851"/>
                <a:gridCol w="325967"/>
              </a:tblGrid>
              <a:tr h="24384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t-IT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</a:tbl>
          </a:graphicData>
        </a:graphic>
      </p:graphicFrame>
      <p:sp>
        <p:nvSpPr>
          <p:cNvPr id="52168" name="Line 968"/>
          <p:cNvSpPr>
            <a:spLocks noChangeShapeType="1"/>
          </p:cNvSpPr>
          <p:nvPr/>
        </p:nvSpPr>
        <p:spPr bwMode="auto">
          <a:xfrm flipV="1">
            <a:off x="3887755" y="3429000"/>
            <a:ext cx="1344149" cy="2496277"/>
          </a:xfrm>
          <a:prstGeom prst="line">
            <a:avLst/>
          </a:prstGeom>
          <a:noFill/>
          <a:ln w="53975" cmpd="sng">
            <a:solidFill>
              <a:srgbClr val="FF3300"/>
            </a:solidFill>
            <a:round/>
            <a:headEnd/>
            <a:tailEnd type="arrow" w="med" len="lg"/>
          </a:ln>
          <a:effectLst>
            <a:outerShdw blurRad="50800" dist="50800" dir="5400000" algn="ctr" rotWithShape="0">
              <a:schemeClr val="tx1">
                <a:alpha val="77000"/>
              </a:schemeClr>
            </a:outerShdw>
          </a:effectLst>
        </p:spPr>
        <p:txBody>
          <a:bodyPr/>
          <a:lstStyle/>
          <a:p>
            <a:endParaRPr lang="it-IT" sz="2400">
              <a:solidFill>
                <a:prstClr val="black"/>
              </a:solidFill>
            </a:endParaRPr>
          </a:p>
        </p:txBody>
      </p:sp>
      <p:sp>
        <p:nvSpPr>
          <p:cNvPr id="13" name="Freccia in giù 12"/>
          <p:cNvSpPr/>
          <p:nvPr/>
        </p:nvSpPr>
        <p:spPr>
          <a:xfrm>
            <a:off x="623392" y="2276872"/>
            <a:ext cx="3456384" cy="3456384"/>
          </a:xfrm>
          <a:prstGeom prst="downArrow">
            <a:avLst>
              <a:gd name="adj1" fmla="val 68963"/>
              <a:gd name="adj2" fmla="val 4136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ct val="20000"/>
              </a:spcBef>
            </a:pPr>
            <a:r>
              <a:rPr lang="it-IT" sz="2133" dirty="0">
                <a:solidFill>
                  <a:prstClr val="white"/>
                </a:solidFill>
              </a:rPr>
              <a:t>Elemento  contiene  l’indirizzo alla zona di memoria in cui l'oggetto è memorizzato.</a:t>
            </a:r>
          </a:p>
        </p:txBody>
      </p:sp>
      <p:sp>
        <p:nvSpPr>
          <p:cNvPr id="14" name="CasellaDiTesto 13"/>
          <p:cNvSpPr txBox="1"/>
          <p:nvPr/>
        </p:nvSpPr>
        <p:spPr>
          <a:xfrm rot="18010083">
            <a:off x="3203433" y="4583860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che punta </a:t>
            </a:r>
            <a:r>
              <a:rPr lang="it-IT" sz="2400" dirty="0" err="1">
                <a:solidFill>
                  <a:prstClr val="black"/>
                </a:solidFill>
              </a:rPr>
              <a:t>a…</a:t>
            </a:r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6" name="Parentesi graffa chiusa 15"/>
          <p:cNvSpPr/>
          <p:nvPr/>
        </p:nvSpPr>
        <p:spPr>
          <a:xfrm>
            <a:off x="11280576" y="3332989"/>
            <a:ext cx="288032" cy="2112235"/>
          </a:xfrm>
          <a:prstGeom prst="rightBrace">
            <a:avLst/>
          </a:prstGeom>
          <a:ln w="57150">
            <a:solidFill>
              <a:srgbClr val="FF0000"/>
            </a:solidFill>
          </a:ln>
          <a:effectLst>
            <a:outerShdw blurRad="50800" dist="50800" dir="1920000" algn="ctr" rotWithShape="0">
              <a:schemeClr val="tx1">
                <a:alpha val="63000"/>
              </a:scheme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 sz="2400" dirty="0">
              <a:solidFill>
                <a:prstClr val="black"/>
              </a:solidFill>
            </a:endParaRPr>
          </a:p>
        </p:txBody>
      </p:sp>
      <p:sp>
        <p:nvSpPr>
          <p:cNvPr id="17" name="CasellaDiTesto 16"/>
          <p:cNvSpPr txBox="1"/>
          <p:nvPr/>
        </p:nvSpPr>
        <p:spPr>
          <a:xfrm rot="5400000">
            <a:off x="11066868" y="4237689"/>
            <a:ext cx="14959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400" dirty="0">
                <a:solidFill>
                  <a:prstClr val="black"/>
                </a:solidFill>
              </a:rPr>
              <a:t>elemento</a:t>
            </a:r>
          </a:p>
        </p:txBody>
      </p:sp>
    </p:spTree>
    <p:extLst>
      <p:ext uri="{BB962C8B-B14F-4D97-AF65-F5344CB8AC3E}">
        <p14:creationId xmlns:p14="http://schemas.microsoft.com/office/powerpoint/2010/main" val="12893238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609600" y="630239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it-IT" sz="5867" spc="800" dirty="0">
                <a:solidFill>
                  <a:srgbClr val="006699"/>
                </a:solidFill>
              </a:rPr>
              <a:t>VALORI E RIFERIMENTI</a:t>
            </a:r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609600" y="1700808"/>
            <a:ext cx="11343051" cy="470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Quando la casella che la variabile rappresenta contiene l’indirizzo di memoria a partire dal quale e memorizzato l'oggetto si dice che la variabile, </a:t>
            </a:r>
            <a:r>
              <a:rPr lang="it-IT" sz="2667" b="1" dirty="0">
                <a:solidFill>
                  <a:srgbClr val="006699"/>
                </a:solidFill>
              </a:rPr>
              <a:t>contiene il riferimento  all'oggetto</a:t>
            </a:r>
            <a:r>
              <a:rPr lang="it-IT" sz="2667" dirty="0">
                <a:solidFill>
                  <a:prstClr val="black"/>
                </a:solidFill>
              </a:rPr>
              <a:t>.</a:t>
            </a: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L'interprete si occuperà automaticamente di risolvere il riferimento. 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2667" b="1" dirty="0" err="1">
                <a:solidFill>
                  <a:srgbClr val="006699"/>
                </a:solidFill>
                <a:latin typeface="Courier New" pitchFamily="49" charset="0"/>
              </a:rPr>
              <a:t>var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996600"/>
                </a:solidFill>
                <a:latin typeface="Courier New" pitchFamily="49" charset="0"/>
              </a:rPr>
              <a:t>elemento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=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 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document.</a:t>
            </a:r>
            <a:r>
              <a:rPr lang="it-IT" sz="2667" b="1" dirty="0" err="1">
                <a:solidFill>
                  <a:prstClr val="black"/>
                </a:solidFill>
                <a:latin typeface="Courier New" pitchFamily="49" charset="0"/>
              </a:rPr>
              <a:t>createElement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div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</a:t>
            </a:r>
            <a:r>
              <a:rPr lang="it-IT" sz="2667" dirty="0">
                <a:solidFill>
                  <a:srgbClr val="FF0000"/>
                </a:solidFill>
                <a:latin typeface="Courier New" pitchFamily="49" charset="0"/>
              </a:rPr>
              <a:t>;</a:t>
            </a:r>
            <a:br>
              <a:rPr lang="it-IT" sz="2667" dirty="0">
                <a:solidFill>
                  <a:srgbClr val="FF0000"/>
                </a:solidFill>
                <a:latin typeface="Courier New" pitchFamily="49" charset="0"/>
              </a:rPr>
            </a:b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elemento</a:t>
            </a:r>
            <a:r>
              <a:rPr lang="it-IT" sz="2667" b="1" dirty="0" err="1">
                <a:solidFill>
                  <a:srgbClr val="FF0000"/>
                </a:solidFill>
                <a:latin typeface="Courier New" pitchFamily="49" charset="0"/>
              </a:rPr>
              <a:t>.</a:t>
            </a:r>
            <a:r>
              <a:rPr lang="it-IT" sz="2667" b="1" dirty="0" err="1">
                <a:solidFill>
                  <a:prstClr val="black"/>
                </a:solidFill>
                <a:latin typeface="Courier New" pitchFamily="49" charset="0"/>
              </a:rPr>
              <a:t>setAttribute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(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dirty="0" err="1">
                <a:solidFill>
                  <a:prstClr val="black"/>
                </a:solidFill>
                <a:latin typeface="Courier New" pitchFamily="49" charset="0"/>
              </a:rPr>
              <a:t>class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,</a:t>
            </a:r>
            <a:r>
              <a:rPr lang="it-IT" sz="2667" dirty="0">
                <a:solidFill>
                  <a:prstClr val="black"/>
                </a:solidFill>
                <a:latin typeface="Courier New" pitchFamily="49" charset="0"/>
              </a:rPr>
              <a:t> "articolo"</a:t>
            </a:r>
            <a:r>
              <a:rPr lang="it-IT" sz="2667" b="1" dirty="0">
                <a:solidFill>
                  <a:srgbClr val="FF0000"/>
                </a:solidFill>
                <a:latin typeface="Courier New" pitchFamily="49" charset="0"/>
              </a:rPr>
              <a:t>);</a:t>
            </a:r>
            <a:endParaRPr lang="it-IT" sz="2667" b="1" dirty="0">
              <a:solidFill>
                <a:prstClr val="black"/>
              </a:solidFill>
            </a:endParaRPr>
          </a:p>
          <a:p>
            <a:pPr marL="457189" indent="-457189">
              <a:spcBef>
                <a:spcPct val="20000"/>
              </a:spcBef>
              <a:buFontTx/>
              <a:buChar char="•"/>
            </a:pPr>
            <a:r>
              <a:rPr lang="it-IT" sz="2667" dirty="0">
                <a:solidFill>
                  <a:prstClr val="black"/>
                </a:solidFill>
              </a:rPr>
              <a:t>Se però scrivo</a:t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3200" b="1" dirty="0" err="1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var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 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=</a:t>
            </a:r>
            <a:r>
              <a:rPr lang="it-IT" sz="3200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elemento</a:t>
            </a:r>
            <a:r>
              <a:rPr lang="it-IT" sz="32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;</a:t>
            </a:r>
            <a:r>
              <a:rPr lang="it-IT" sz="2667" dirty="0">
                <a:solidFill>
                  <a:prstClr val="black"/>
                </a:solidFill>
              </a:rPr>
              <a:t/>
            </a:r>
            <a:br>
              <a:rPr lang="it-IT" sz="2667" dirty="0">
                <a:solidFill>
                  <a:prstClr val="black"/>
                </a:solidFill>
              </a:rPr>
            </a:br>
            <a:r>
              <a:rPr lang="it-IT" sz="2667" dirty="0">
                <a:solidFill>
                  <a:prstClr val="black"/>
                </a:solidFill>
              </a:rPr>
              <a:t>quello che viene copiato in </a:t>
            </a:r>
            <a:r>
              <a:rPr lang="it-IT" sz="2667" b="1" dirty="0">
                <a:solidFill>
                  <a:prstClr val="black"/>
                </a:solidFill>
              </a:rPr>
              <a:t>e</a:t>
            </a:r>
            <a:r>
              <a:rPr lang="it-IT" sz="2667" dirty="0">
                <a:solidFill>
                  <a:prstClr val="black"/>
                </a:solidFill>
              </a:rPr>
              <a:t> è il riferimento all'oggetto ed entrambe le variabili si riferiranno allo stesso elemento.</a:t>
            </a:r>
            <a:br>
              <a:rPr lang="it-IT" sz="2667" dirty="0">
                <a:solidFill>
                  <a:prstClr val="black"/>
                </a:solidFill>
              </a:rPr>
            </a:br>
            <a:endParaRPr lang="it-IT" sz="2667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60292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34441856"/>
              </p:ext>
            </p:extLst>
          </p:nvPr>
        </p:nvGraphicFramePr>
        <p:xfrm>
          <a:off x="609600" y="2564904"/>
          <a:ext cx="10972800" cy="3339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4059"/>
                <a:gridCol w="2304256"/>
                <a:gridCol w="3511285"/>
                <a:gridCol w="2743200"/>
              </a:tblGrid>
              <a:tr h="50272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congiunzione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risultato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9821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tempo è bello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ed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temperatura</a:t>
                      </a:r>
                      <a:r>
                        <a:rPr lang="it-IT" sz="2400" baseline="0" dirty="0" smtClean="0"/>
                        <a:t> è caldo</a:t>
                      </a:r>
                      <a:endParaRPr lang="it-IT" sz="24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esco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6197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61978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5752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57526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and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fasle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623392" y="1689194"/>
            <a:ext cx="10945216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4267" dirty="0"/>
              <a:t>esco se il tempo è bello </a:t>
            </a:r>
            <a:r>
              <a:rPr lang="it-IT" sz="4267" dirty="0">
                <a:solidFill>
                  <a:srgbClr val="FF0000"/>
                </a:solidFill>
                <a:latin typeface="+mj-lt"/>
              </a:rPr>
              <a:t>ed</a:t>
            </a:r>
            <a:r>
              <a:rPr lang="it-IT" sz="4267" dirty="0"/>
              <a:t> è caldo </a:t>
            </a:r>
          </a:p>
        </p:txBody>
      </p:sp>
    </p:spTree>
    <p:extLst>
      <p:ext uri="{BB962C8B-B14F-4D97-AF65-F5344CB8AC3E}">
        <p14:creationId xmlns:p14="http://schemas.microsoft.com/office/powerpoint/2010/main" val="51562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548679"/>
            <a:ext cx="10972800" cy="868959"/>
          </a:xfrm>
        </p:spPr>
        <p:txBody>
          <a:bodyPr/>
          <a:lstStyle/>
          <a:p>
            <a:r>
              <a:rPr lang="it-IT" dirty="0" smtClean="0"/>
              <a:t>LE TABELLE </a:t>
            </a:r>
            <a:r>
              <a:rPr lang="it-IT" dirty="0" err="1" smtClean="0"/>
              <a:t>DI</a:t>
            </a:r>
            <a:r>
              <a:rPr lang="it-IT" dirty="0" smtClean="0"/>
              <a:t> VERITÀ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430907"/>
              </p:ext>
            </p:extLst>
          </p:nvPr>
        </p:nvGraphicFramePr>
        <p:xfrm>
          <a:off x="609600" y="2622570"/>
          <a:ext cx="10972800" cy="3588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4059"/>
                <a:gridCol w="2304256"/>
                <a:gridCol w="3511285"/>
                <a:gridCol w="2743200"/>
              </a:tblGrid>
              <a:tr h="72755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1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congiunzione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enunciato 2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risultato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727552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tempo è bello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temperatura</a:t>
                      </a:r>
                      <a:r>
                        <a:rPr lang="it-IT" sz="2400" baseline="0" dirty="0" smtClean="0"/>
                        <a:t> è caldo</a:t>
                      </a:r>
                      <a:endParaRPr lang="it-IT" sz="2400" dirty="0" smtClean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esco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true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  <a:tr h="533414"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>
                          <a:latin typeface="+mj-lt"/>
                        </a:rPr>
                        <a:t>or</a:t>
                      </a:r>
                      <a:endParaRPr lang="it-IT" sz="2400" dirty="0">
                        <a:latin typeface="+mj-lt"/>
                      </a:endParaRPr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err="1" smtClean="0"/>
                        <a:t>fasle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400" dirty="0" smtClean="0"/>
                        <a:t>false</a:t>
                      </a:r>
                      <a:endParaRPr lang="it-IT" sz="2400" dirty="0"/>
                    </a:p>
                  </a:txBody>
                  <a:tcPr marL="121920" marR="121920" marT="60960" marB="60960"/>
                </a:tc>
              </a:tr>
            </a:tbl>
          </a:graphicData>
        </a:graphic>
      </p:graphicFrame>
      <p:sp>
        <p:nvSpPr>
          <p:cNvPr id="5" name="Rettangolo 4"/>
          <p:cNvSpPr/>
          <p:nvPr/>
        </p:nvSpPr>
        <p:spPr>
          <a:xfrm>
            <a:off x="623392" y="1689194"/>
            <a:ext cx="10945216" cy="748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90575" lvl="1" indent="-380990">
              <a:spcBef>
                <a:spcPct val="20000"/>
              </a:spcBef>
              <a:buFontTx/>
              <a:buChar char="–"/>
            </a:pPr>
            <a:r>
              <a:rPr lang="it-IT" sz="4267" dirty="0"/>
              <a:t>esco se il tempo è bello </a:t>
            </a:r>
            <a:r>
              <a:rPr lang="it-IT" sz="4267" dirty="0">
                <a:solidFill>
                  <a:srgbClr val="FF0000"/>
                </a:solidFill>
                <a:latin typeface="+mj-lt"/>
              </a:rPr>
              <a:t>o</a:t>
            </a:r>
            <a:r>
              <a:rPr lang="it-IT" sz="4267" dirty="0"/>
              <a:t> è caldo </a:t>
            </a:r>
          </a:p>
        </p:txBody>
      </p:sp>
    </p:spTree>
    <p:extLst>
      <p:ext uri="{BB962C8B-B14F-4D97-AF65-F5344CB8AC3E}">
        <p14:creationId xmlns:p14="http://schemas.microsoft.com/office/powerpoint/2010/main" val="273152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aabb_2014">
  <a:themeElements>
    <a:clrScheme name="Satellit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Accademia">
      <a:majorFont>
        <a:latin typeface="Open Sans Extrabold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4263</TotalTime>
  <Words>3155</Words>
  <Application>Microsoft Office PowerPoint</Application>
  <PresentationFormat>Widescreen</PresentationFormat>
  <Paragraphs>2088</Paragraphs>
  <Slides>74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74</vt:i4>
      </vt:variant>
    </vt:vector>
  </HeadingPairs>
  <TitlesOfParts>
    <vt:vector size="82" baseType="lpstr">
      <vt:lpstr>Arial</vt:lpstr>
      <vt:lpstr>Courier New</vt:lpstr>
      <vt:lpstr>hooge 05_53</vt:lpstr>
      <vt:lpstr>Open Sans Extrabold</vt:lpstr>
      <vt:lpstr>Open Sans Light</vt:lpstr>
      <vt:lpstr>Source Code Pro</vt:lpstr>
      <vt:lpstr>aabb_2014</vt:lpstr>
      <vt:lpstr>1_aabb_2014</vt:lpstr>
      <vt:lpstr>PRENDERE DECISIONI</vt:lpstr>
      <vt:lpstr>LE STRUTTURE DI CONTROLLO</vt:lpstr>
      <vt:lpstr>Presentazione standard di PowerPoint</vt:lpstr>
      <vt:lpstr>Presentazione standard di PowerPoint</vt:lpstr>
      <vt:lpstr>Presentazione standard di PowerPoint</vt:lpstr>
      <vt:lpstr>GLI OPERATORI LOGICI</vt:lpstr>
      <vt:lpstr>LE TABELLE DI VERITÀ</vt:lpstr>
      <vt:lpstr>LE TABELLE DI VERITÀ</vt:lpstr>
      <vt:lpstr>LE TABELLE DI VERITÀ</vt:lpstr>
      <vt:lpstr>LE TABELLE DI VERITÀ</vt:lpstr>
      <vt:lpstr>le tabelle di verità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DOCUMENT OBJECT MODEL</vt:lpstr>
      <vt:lpstr>DOM</vt:lpstr>
      <vt:lpstr>STRUTTURA MINIMA DI UNA PAGINA HTML</vt:lpstr>
      <vt:lpstr>Presentazione standard di PowerPoint</vt:lpstr>
      <vt:lpstr>WINDOW</vt:lpstr>
      <vt:lpstr>NAVIGATOR</vt:lpstr>
      <vt:lpstr>SCREEN</vt:lpstr>
      <vt:lpstr>HISTORY</vt:lpstr>
      <vt:lpstr>LOCATION</vt:lpstr>
      <vt:lpstr>DOCUMENT</vt:lpstr>
      <vt:lpstr>Documento vuoto</vt:lpstr>
      <vt:lpstr>Aggiunta di un paragrafo vuoto</vt:lpstr>
      <vt:lpstr>Aggiunta di testo al paragrafo</vt:lpstr>
      <vt:lpstr>Aggiunta di un elemento</vt:lpstr>
      <vt:lpstr>LA STRTTURA AD ALBERO</vt:lpstr>
      <vt:lpstr>OBJECT REFERENCE</vt:lpstr>
      <vt:lpstr>DARE UN NOME AD UN NODO</vt:lpstr>
      <vt:lpstr>L'OGGETTO DOCUMENT</vt:lpstr>
      <vt:lpstr>LA METAFORA DELL'ALBERO</vt:lpstr>
      <vt:lpstr>RECUPERARE GLI ELEMENTI</vt:lpstr>
      <vt:lpstr>RECUPERARE GLI ELEMENTI</vt:lpstr>
      <vt:lpstr>RECUPERARE GLI ELEMENTI</vt:lpstr>
      <vt:lpstr>CREARE NODI ED ELEMENTI</vt:lpstr>
      <vt:lpstr>CREARE NODI ED ELEMENTI</vt:lpstr>
      <vt:lpstr>ELEMENTS</vt:lpstr>
      <vt:lpstr>ELABORARE GLI ELEMENTI</vt:lpstr>
      <vt:lpstr>ELABORARE GLI ELEMENTI</vt:lpstr>
      <vt:lpstr>ELABORARE GLI ELEMENTI</vt:lpstr>
      <vt:lpstr>ATTRIBUTI</vt:lpstr>
      <vt:lpstr>PROPRIETÀ DEI NODI</vt:lpstr>
      <vt:lpstr>RELAZIONE TRA I NODI</vt:lpstr>
      <vt:lpstr>RELAZIONE TRA NODI</vt:lpstr>
      <vt:lpstr>RELAZIONE TRA NODI</vt:lpstr>
      <vt:lpstr>RELAZIONE TRA NODI</vt:lpstr>
      <vt:lpstr>RELAZIONE TRA NODI</vt:lpstr>
      <vt:lpstr>RELAZIONE TRA NODI</vt:lpstr>
      <vt:lpstr>RELAZIONE TRA NODI</vt:lpstr>
      <vt:lpstr>VALORE</vt:lpstr>
      <vt:lpstr>METODI APPLICABILI  AI NODI</vt:lpstr>
      <vt:lpstr>ESISTONO FIGLI?</vt:lpstr>
      <vt:lpstr>AGGIUNGERE O ELIMINARE FIGLI</vt:lpstr>
      <vt:lpstr>AGGIUNGERE O ELIMINARE FIGLI</vt:lpstr>
      <vt:lpstr>AGGIUNGERE O ELIMINARE FIGLI</vt:lpstr>
      <vt:lpstr>aggiungere o eliminare figli</vt:lpstr>
      <vt:lpstr>Copiare un nodo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</dc:title>
  <dc:creator>Bruno Migliaretti</dc:creator>
  <cp:lastModifiedBy>Bruno Migliaretti</cp:lastModifiedBy>
  <cp:revision>52</cp:revision>
  <dcterms:created xsi:type="dcterms:W3CDTF">2015-04-20T14:28:35Z</dcterms:created>
  <dcterms:modified xsi:type="dcterms:W3CDTF">2015-05-04T14:19:11Z</dcterms:modified>
</cp:coreProperties>
</file>