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461" r:id="rId4"/>
    <p:sldId id="462" r:id="rId5"/>
    <p:sldId id="455" r:id="rId6"/>
    <p:sldId id="456" r:id="rId7"/>
    <p:sldId id="457" r:id="rId8"/>
    <p:sldId id="458" r:id="rId9"/>
    <p:sldId id="460" r:id="rId10"/>
    <p:sldId id="463" r:id="rId11"/>
    <p:sldId id="464" r:id="rId12"/>
    <p:sldId id="469" r:id="rId13"/>
    <p:sldId id="470" r:id="rId14"/>
    <p:sldId id="502" r:id="rId15"/>
    <p:sldId id="466" r:id="rId16"/>
    <p:sldId id="471" r:id="rId17"/>
    <p:sldId id="473" r:id="rId18"/>
    <p:sldId id="474" r:id="rId19"/>
    <p:sldId id="475" r:id="rId20"/>
    <p:sldId id="476" r:id="rId21"/>
    <p:sldId id="503" r:id="rId22"/>
    <p:sldId id="467" r:id="rId23"/>
    <p:sldId id="468" r:id="rId24"/>
    <p:sldId id="477" r:id="rId25"/>
    <p:sldId id="478" r:id="rId26"/>
    <p:sldId id="479" r:id="rId27"/>
    <p:sldId id="480" r:id="rId28"/>
    <p:sldId id="481" r:id="rId29"/>
    <p:sldId id="482" r:id="rId30"/>
    <p:sldId id="483" r:id="rId31"/>
    <p:sldId id="484" r:id="rId32"/>
    <p:sldId id="504" r:id="rId33"/>
    <p:sldId id="505" r:id="rId34"/>
    <p:sldId id="506" r:id="rId35"/>
    <p:sldId id="507" r:id="rId36"/>
    <p:sldId id="426" r:id="rId37"/>
    <p:sldId id="427" r:id="rId38"/>
    <p:sldId id="428" r:id="rId39"/>
    <p:sldId id="429" r:id="rId40"/>
    <p:sldId id="430" r:id="rId41"/>
    <p:sldId id="431" r:id="rId42"/>
    <p:sldId id="432" r:id="rId43"/>
    <p:sldId id="433" r:id="rId44"/>
    <p:sldId id="434" r:id="rId45"/>
    <p:sldId id="435" r:id="rId46"/>
    <p:sldId id="436" r:id="rId47"/>
    <p:sldId id="437" r:id="rId48"/>
    <p:sldId id="438" r:id="rId49"/>
    <p:sldId id="439" r:id="rId50"/>
    <p:sldId id="440" r:id="rId51"/>
    <p:sldId id="445" r:id="rId52"/>
    <p:sldId id="446" r:id="rId53"/>
    <p:sldId id="447" r:id="rId54"/>
    <p:sldId id="448" r:id="rId55"/>
    <p:sldId id="449" r:id="rId56"/>
    <p:sldId id="450" r:id="rId57"/>
    <p:sldId id="451" r:id="rId58"/>
    <p:sldId id="452" r:id="rId59"/>
    <p:sldId id="453" r:id="rId60"/>
    <p:sldId id="454" r:id="rId61"/>
    <p:sldId id="485" r:id="rId62"/>
    <p:sldId id="486" r:id="rId63"/>
    <p:sldId id="493" r:id="rId64"/>
    <p:sldId id="494" r:id="rId65"/>
    <p:sldId id="495" r:id="rId66"/>
    <p:sldId id="492" r:id="rId67"/>
    <p:sldId id="487" r:id="rId68"/>
    <p:sldId id="488" r:id="rId69"/>
    <p:sldId id="489" r:id="rId70"/>
    <p:sldId id="490" r:id="rId71"/>
    <p:sldId id="491" r:id="rId72"/>
    <p:sldId id="496" r:id="rId73"/>
    <p:sldId id="497" r:id="rId74"/>
    <p:sldId id="498" r:id="rId75"/>
    <p:sldId id="499" r:id="rId76"/>
    <p:sldId id="500" r:id="rId77"/>
    <p:sldId id="501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358" r:id="rId110"/>
    <p:sldId id="359" r:id="rId111"/>
    <p:sldId id="360" r:id="rId112"/>
    <p:sldId id="361" r:id="rId113"/>
    <p:sldId id="362" r:id="rId114"/>
    <p:sldId id="363" r:id="rId115"/>
    <p:sldId id="364" r:id="rId116"/>
    <p:sldId id="365" r:id="rId117"/>
    <p:sldId id="366" r:id="rId118"/>
    <p:sldId id="367" r:id="rId119"/>
    <p:sldId id="368" r:id="rId120"/>
    <p:sldId id="369" r:id="rId121"/>
    <p:sldId id="370" r:id="rId122"/>
    <p:sldId id="371" r:id="rId123"/>
    <p:sldId id="372" r:id="rId124"/>
    <p:sldId id="373" r:id="rId125"/>
    <p:sldId id="374" r:id="rId126"/>
    <p:sldId id="375" r:id="rId127"/>
    <p:sldId id="376" r:id="rId128"/>
    <p:sldId id="377" r:id="rId129"/>
    <p:sldId id="378" r:id="rId130"/>
    <p:sldId id="379" r:id="rId131"/>
    <p:sldId id="380" r:id="rId132"/>
    <p:sldId id="381" r:id="rId133"/>
    <p:sldId id="382" r:id="rId134"/>
    <p:sldId id="383" r:id="rId135"/>
    <p:sldId id="384" r:id="rId136"/>
    <p:sldId id="385" r:id="rId137"/>
    <p:sldId id="386" r:id="rId138"/>
    <p:sldId id="387" r:id="rId139"/>
    <p:sldId id="388" r:id="rId140"/>
    <p:sldId id="389" r:id="rId141"/>
    <p:sldId id="390" r:id="rId142"/>
    <p:sldId id="391" r:id="rId143"/>
    <p:sldId id="392" r:id="rId144"/>
    <p:sldId id="393" r:id="rId145"/>
    <p:sldId id="394" r:id="rId146"/>
    <p:sldId id="395" r:id="rId147"/>
    <p:sldId id="396" r:id="rId148"/>
    <p:sldId id="258" r:id="rId149"/>
    <p:sldId id="259" r:id="rId150"/>
    <p:sldId id="260" r:id="rId151"/>
    <p:sldId id="261" r:id="rId152"/>
    <p:sldId id="262" r:id="rId153"/>
    <p:sldId id="263" r:id="rId154"/>
    <p:sldId id="264" r:id="rId155"/>
    <p:sldId id="265" r:id="rId156"/>
    <p:sldId id="266" r:id="rId157"/>
    <p:sldId id="267" r:id="rId158"/>
    <p:sldId id="268" r:id="rId159"/>
    <p:sldId id="269" r:id="rId160"/>
    <p:sldId id="270" r:id="rId161"/>
    <p:sldId id="271" r:id="rId162"/>
    <p:sldId id="272" r:id="rId163"/>
    <p:sldId id="273" r:id="rId164"/>
    <p:sldId id="274" r:id="rId165"/>
    <p:sldId id="275" r:id="rId166"/>
    <p:sldId id="276" r:id="rId167"/>
    <p:sldId id="277" r:id="rId168"/>
    <p:sldId id="278" r:id="rId169"/>
    <p:sldId id="279" r:id="rId170"/>
    <p:sldId id="280" r:id="rId171"/>
    <p:sldId id="281" r:id="rId172"/>
    <p:sldId id="282" r:id="rId173"/>
    <p:sldId id="283" r:id="rId174"/>
    <p:sldId id="284" r:id="rId175"/>
    <p:sldId id="285" r:id="rId176"/>
    <p:sldId id="286" r:id="rId177"/>
    <p:sldId id="287" r:id="rId178"/>
    <p:sldId id="288" r:id="rId179"/>
    <p:sldId id="289" r:id="rId180"/>
    <p:sldId id="290" r:id="rId181"/>
    <p:sldId id="291" r:id="rId182"/>
    <p:sldId id="292" r:id="rId183"/>
    <p:sldId id="293" r:id="rId184"/>
    <p:sldId id="294" r:id="rId185"/>
    <p:sldId id="295" r:id="rId186"/>
    <p:sldId id="296" r:id="rId187"/>
    <p:sldId id="297" r:id="rId188"/>
    <p:sldId id="298" r:id="rId189"/>
    <p:sldId id="299" r:id="rId190"/>
    <p:sldId id="300" r:id="rId191"/>
    <p:sldId id="301" r:id="rId192"/>
    <p:sldId id="302" r:id="rId193"/>
    <p:sldId id="303" r:id="rId194"/>
    <p:sldId id="304" r:id="rId195"/>
    <p:sldId id="305" r:id="rId196"/>
    <p:sldId id="306" r:id="rId197"/>
    <p:sldId id="307" r:id="rId198"/>
    <p:sldId id="308" r:id="rId199"/>
    <p:sldId id="309" r:id="rId200"/>
    <p:sldId id="310" r:id="rId201"/>
    <p:sldId id="311" r:id="rId202"/>
    <p:sldId id="312" r:id="rId203"/>
    <p:sldId id="313" r:id="rId204"/>
    <p:sldId id="314" r:id="rId205"/>
    <p:sldId id="315" r:id="rId206"/>
    <p:sldId id="316" r:id="rId207"/>
    <p:sldId id="317" r:id="rId208"/>
    <p:sldId id="318" r:id="rId209"/>
    <p:sldId id="319" r:id="rId210"/>
    <p:sldId id="320" r:id="rId211"/>
    <p:sldId id="321" r:id="rId212"/>
    <p:sldId id="322" r:id="rId213"/>
    <p:sldId id="323" r:id="rId214"/>
    <p:sldId id="324" r:id="rId215"/>
    <p:sldId id="325" r:id="rId216"/>
    <p:sldId id="326" r:id="rId2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638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4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63" Type="http://schemas.openxmlformats.org/officeDocument/2006/relationships/slide" Target="slides/slide60.xml"/><Relationship Id="rId84" Type="http://schemas.openxmlformats.org/officeDocument/2006/relationships/slide" Target="slides/slide81.xml"/><Relationship Id="rId138" Type="http://schemas.openxmlformats.org/officeDocument/2006/relationships/slide" Target="slides/slide135.xml"/><Relationship Id="rId159" Type="http://schemas.openxmlformats.org/officeDocument/2006/relationships/slide" Target="slides/slide156.xml"/><Relationship Id="rId170" Type="http://schemas.openxmlformats.org/officeDocument/2006/relationships/slide" Target="slides/slide167.xml"/><Relationship Id="rId191" Type="http://schemas.openxmlformats.org/officeDocument/2006/relationships/slide" Target="slides/slide188.xml"/><Relationship Id="rId205" Type="http://schemas.openxmlformats.org/officeDocument/2006/relationships/slide" Target="slides/slide202.xml"/><Relationship Id="rId107" Type="http://schemas.openxmlformats.org/officeDocument/2006/relationships/slide" Target="slides/slide104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53" Type="http://schemas.openxmlformats.org/officeDocument/2006/relationships/slide" Target="slides/slide50.xml"/><Relationship Id="rId74" Type="http://schemas.openxmlformats.org/officeDocument/2006/relationships/slide" Target="slides/slide71.xml"/><Relationship Id="rId128" Type="http://schemas.openxmlformats.org/officeDocument/2006/relationships/slide" Target="slides/slide125.xml"/><Relationship Id="rId149" Type="http://schemas.openxmlformats.org/officeDocument/2006/relationships/slide" Target="slides/slide146.xml"/><Relationship Id="rId5" Type="http://schemas.openxmlformats.org/officeDocument/2006/relationships/slide" Target="slides/slide2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160" Type="http://schemas.openxmlformats.org/officeDocument/2006/relationships/slide" Target="slides/slide157.xml"/><Relationship Id="rId165" Type="http://schemas.openxmlformats.org/officeDocument/2006/relationships/slide" Target="slides/slide162.xml"/><Relationship Id="rId181" Type="http://schemas.openxmlformats.org/officeDocument/2006/relationships/slide" Target="slides/slide178.xml"/><Relationship Id="rId186" Type="http://schemas.openxmlformats.org/officeDocument/2006/relationships/slide" Target="slides/slide183.xml"/><Relationship Id="rId216" Type="http://schemas.openxmlformats.org/officeDocument/2006/relationships/slide" Target="slides/slide213.xml"/><Relationship Id="rId211" Type="http://schemas.openxmlformats.org/officeDocument/2006/relationships/slide" Target="slides/slide208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113" Type="http://schemas.openxmlformats.org/officeDocument/2006/relationships/slide" Target="slides/slide110.xml"/><Relationship Id="rId118" Type="http://schemas.openxmlformats.org/officeDocument/2006/relationships/slide" Target="slides/slide115.xml"/><Relationship Id="rId134" Type="http://schemas.openxmlformats.org/officeDocument/2006/relationships/slide" Target="slides/slide131.xml"/><Relationship Id="rId139" Type="http://schemas.openxmlformats.org/officeDocument/2006/relationships/slide" Target="slides/slide136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150" Type="http://schemas.openxmlformats.org/officeDocument/2006/relationships/slide" Target="slides/slide147.xml"/><Relationship Id="rId155" Type="http://schemas.openxmlformats.org/officeDocument/2006/relationships/slide" Target="slides/slide152.xml"/><Relationship Id="rId171" Type="http://schemas.openxmlformats.org/officeDocument/2006/relationships/slide" Target="slides/slide168.xml"/><Relationship Id="rId176" Type="http://schemas.openxmlformats.org/officeDocument/2006/relationships/slide" Target="slides/slide173.xml"/><Relationship Id="rId192" Type="http://schemas.openxmlformats.org/officeDocument/2006/relationships/slide" Target="slides/slide189.xml"/><Relationship Id="rId197" Type="http://schemas.openxmlformats.org/officeDocument/2006/relationships/slide" Target="slides/slide194.xml"/><Relationship Id="rId206" Type="http://schemas.openxmlformats.org/officeDocument/2006/relationships/slide" Target="slides/slide203.xml"/><Relationship Id="rId201" Type="http://schemas.openxmlformats.org/officeDocument/2006/relationships/slide" Target="slides/slide198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59" Type="http://schemas.openxmlformats.org/officeDocument/2006/relationships/slide" Target="slides/slide56.xml"/><Relationship Id="rId103" Type="http://schemas.openxmlformats.org/officeDocument/2006/relationships/slide" Target="slides/slide100.xml"/><Relationship Id="rId108" Type="http://schemas.openxmlformats.org/officeDocument/2006/relationships/slide" Target="slides/slide105.xml"/><Relationship Id="rId124" Type="http://schemas.openxmlformats.org/officeDocument/2006/relationships/slide" Target="slides/slide121.xml"/><Relationship Id="rId129" Type="http://schemas.openxmlformats.org/officeDocument/2006/relationships/slide" Target="slides/slide126.xml"/><Relationship Id="rId54" Type="http://schemas.openxmlformats.org/officeDocument/2006/relationships/slide" Target="slides/slide51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40" Type="http://schemas.openxmlformats.org/officeDocument/2006/relationships/slide" Target="slides/slide137.xml"/><Relationship Id="rId145" Type="http://schemas.openxmlformats.org/officeDocument/2006/relationships/slide" Target="slides/slide142.xml"/><Relationship Id="rId161" Type="http://schemas.openxmlformats.org/officeDocument/2006/relationships/slide" Target="slides/slide158.xml"/><Relationship Id="rId166" Type="http://schemas.openxmlformats.org/officeDocument/2006/relationships/slide" Target="slides/slide163.xml"/><Relationship Id="rId182" Type="http://schemas.openxmlformats.org/officeDocument/2006/relationships/slide" Target="slides/slide179.xml"/><Relationship Id="rId187" Type="http://schemas.openxmlformats.org/officeDocument/2006/relationships/slide" Target="slides/slide184.xml"/><Relationship Id="rId217" Type="http://schemas.openxmlformats.org/officeDocument/2006/relationships/slide" Target="slides/slide2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12" Type="http://schemas.openxmlformats.org/officeDocument/2006/relationships/slide" Target="slides/slide209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49" Type="http://schemas.openxmlformats.org/officeDocument/2006/relationships/slide" Target="slides/slide46.xml"/><Relationship Id="rId114" Type="http://schemas.openxmlformats.org/officeDocument/2006/relationships/slide" Target="slides/slide111.xml"/><Relationship Id="rId119" Type="http://schemas.openxmlformats.org/officeDocument/2006/relationships/slide" Target="slides/slide116.xml"/><Relationship Id="rId44" Type="http://schemas.openxmlformats.org/officeDocument/2006/relationships/slide" Target="slides/slide41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130" Type="http://schemas.openxmlformats.org/officeDocument/2006/relationships/slide" Target="slides/slide127.xml"/><Relationship Id="rId135" Type="http://schemas.openxmlformats.org/officeDocument/2006/relationships/slide" Target="slides/slide132.xml"/><Relationship Id="rId151" Type="http://schemas.openxmlformats.org/officeDocument/2006/relationships/slide" Target="slides/slide148.xml"/><Relationship Id="rId156" Type="http://schemas.openxmlformats.org/officeDocument/2006/relationships/slide" Target="slides/slide153.xml"/><Relationship Id="rId177" Type="http://schemas.openxmlformats.org/officeDocument/2006/relationships/slide" Target="slides/slide174.xml"/><Relationship Id="rId198" Type="http://schemas.openxmlformats.org/officeDocument/2006/relationships/slide" Target="slides/slide195.xml"/><Relationship Id="rId172" Type="http://schemas.openxmlformats.org/officeDocument/2006/relationships/slide" Target="slides/slide169.xml"/><Relationship Id="rId193" Type="http://schemas.openxmlformats.org/officeDocument/2006/relationships/slide" Target="slides/slide190.xml"/><Relationship Id="rId202" Type="http://schemas.openxmlformats.org/officeDocument/2006/relationships/slide" Target="slides/slide199.xml"/><Relationship Id="rId207" Type="http://schemas.openxmlformats.org/officeDocument/2006/relationships/slide" Target="slides/slide204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slide" Target="slides/slide10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120" Type="http://schemas.openxmlformats.org/officeDocument/2006/relationships/slide" Target="slides/slide117.xml"/><Relationship Id="rId125" Type="http://schemas.openxmlformats.org/officeDocument/2006/relationships/slide" Target="slides/slide122.xml"/><Relationship Id="rId141" Type="http://schemas.openxmlformats.org/officeDocument/2006/relationships/slide" Target="slides/slide138.xml"/><Relationship Id="rId146" Type="http://schemas.openxmlformats.org/officeDocument/2006/relationships/slide" Target="slides/slide143.xml"/><Relationship Id="rId167" Type="http://schemas.openxmlformats.org/officeDocument/2006/relationships/slide" Target="slides/slide164.xml"/><Relationship Id="rId188" Type="http://schemas.openxmlformats.org/officeDocument/2006/relationships/slide" Target="slides/slide185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162" Type="http://schemas.openxmlformats.org/officeDocument/2006/relationships/slide" Target="slides/slide159.xml"/><Relationship Id="rId183" Type="http://schemas.openxmlformats.org/officeDocument/2006/relationships/slide" Target="slides/slide180.xml"/><Relationship Id="rId213" Type="http://schemas.openxmlformats.org/officeDocument/2006/relationships/slide" Target="slides/slide210.xml"/><Relationship Id="rId21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slide" Target="slides/slide84.xml"/><Relationship Id="rId110" Type="http://schemas.openxmlformats.org/officeDocument/2006/relationships/slide" Target="slides/slide107.xml"/><Relationship Id="rId115" Type="http://schemas.openxmlformats.org/officeDocument/2006/relationships/slide" Target="slides/slide112.xml"/><Relationship Id="rId131" Type="http://schemas.openxmlformats.org/officeDocument/2006/relationships/slide" Target="slides/slide128.xml"/><Relationship Id="rId136" Type="http://schemas.openxmlformats.org/officeDocument/2006/relationships/slide" Target="slides/slide133.xml"/><Relationship Id="rId157" Type="http://schemas.openxmlformats.org/officeDocument/2006/relationships/slide" Target="slides/slide154.xml"/><Relationship Id="rId178" Type="http://schemas.openxmlformats.org/officeDocument/2006/relationships/slide" Target="slides/slide175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52" Type="http://schemas.openxmlformats.org/officeDocument/2006/relationships/slide" Target="slides/slide149.xml"/><Relationship Id="rId173" Type="http://schemas.openxmlformats.org/officeDocument/2006/relationships/slide" Target="slides/slide170.xml"/><Relationship Id="rId194" Type="http://schemas.openxmlformats.org/officeDocument/2006/relationships/slide" Target="slides/slide191.xml"/><Relationship Id="rId199" Type="http://schemas.openxmlformats.org/officeDocument/2006/relationships/slide" Target="slides/slide196.xml"/><Relationship Id="rId203" Type="http://schemas.openxmlformats.org/officeDocument/2006/relationships/slide" Target="slides/slide200.xml"/><Relationship Id="rId208" Type="http://schemas.openxmlformats.org/officeDocument/2006/relationships/slide" Target="slides/slide205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56" Type="http://schemas.openxmlformats.org/officeDocument/2006/relationships/slide" Target="slides/slide53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slide" Target="slides/slide102.xml"/><Relationship Id="rId126" Type="http://schemas.openxmlformats.org/officeDocument/2006/relationships/slide" Target="slides/slide123.xml"/><Relationship Id="rId147" Type="http://schemas.openxmlformats.org/officeDocument/2006/relationships/slide" Target="slides/slide144.xml"/><Relationship Id="rId168" Type="http://schemas.openxmlformats.org/officeDocument/2006/relationships/slide" Target="slides/slide165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121" Type="http://schemas.openxmlformats.org/officeDocument/2006/relationships/slide" Target="slides/slide118.xml"/><Relationship Id="rId142" Type="http://schemas.openxmlformats.org/officeDocument/2006/relationships/slide" Target="slides/slide139.xml"/><Relationship Id="rId163" Type="http://schemas.openxmlformats.org/officeDocument/2006/relationships/slide" Target="slides/slide160.xml"/><Relationship Id="rId184" Type="http://schemas.openxmlformats.org/officeDocument/2006/relationships/slide" Target="slides/slide181.xml"/><Relationship Id="rId189" Type="http://schemas.openxmlformats.org/officeDocument/2006/relationships/slide" Target="slides/slide186.xml"/><Relationship Id="rId21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4" Type="http://schemas.openxmlformats.org/officeDocument/2006/relationships/slide" Target="slides/slide211.xml"/><Relationship Id="rId25" Type="http://schemas.openxmlformats.org/officeDocument/2006/relationships/slide" Target="slides/slide22.xml"/><Relationship Id="rId46" Type="http://schemas.openxmlformats.org/officeDocument/2006/relationships/slide" Target="slides/slide43.xml"/><Relationship Id="rId67" Type="http://schemas.openxmlformats.org/officeDocument/2006/relationships/slide" Target="slides/slide64.xml"/><Relationship Id="rId116" Type="http://schemas.openxmlformats.org/officeDocument/2006/relationships/slide" Target="slides/slide113.xml"/><Relationship Id="rId137" Type="http://schemas.openxmlformats.org/officeDocument/2006/relationships/slide" Target="slides/slide134.xml"/><Relationship Id="rId158" Type="http://schemas.openxmlformats.org/officeDocument/2006/relationships/slide" Target="slides/slide155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62" Type="http://schemas.openxmlformats.org/officeDocument/2006/relationships/slide" Target="slides/slide59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111" Type="http://schemas.openxmlformats.org/officeDocument/2006/relationships/slide" Target="slides/slide108.xml"/><Relationship Id="rId132" Type="http://schemas.openxmlformats.org/officeDocument/2006/relationships/slide" Target="slides/slide129.xml"/><Relationship Id="rId153" Type="http://schemas.openxmlformats.org/officeDocument/2006/relationships/slide" Target="slides/slide150.xml"/><Relationship Id="rId174" Type="http://schemas.openxmlformats.org/officeDocument/2006/relationships/slide" Target="slides/slide171.xml"/><Relationship Id="rId179" Type="http://schemas.openxmlformats.org/officeDocument/2006/relationships/slide" Target="slides/slide176.xml"/><Relationship Id="rId195" Type="http://schemas.openxmlformats.org/officeDocument/2006/relationships/slide" Target="slides/slide192.xml"/><Relationship Id="rId209" Type="http://schemas.openxmlformats.org/officeDocument/2006/relationships/slide" Target="slides/slide206.xml"/><Relationship Id="rId190" Type="http://schemas.openxmlformats.org/officeDocument/2006/relationships/slide" Target="slides/slide187.xml"/><Relationship Id="rId204" Type="http://schemas.openxmlformats.org/officeDocument/2006/relationships/slide" Target="slides/slide201.xml"/><Relationship Id="rId220" Type="http://schemas.openxmlformats.org/officeDocument/2006/relationships/theme" Target="theme/theme1.xml"/><Relationship Id="rId15" Type="http://schemas.openxmlformats.org/officeDocument/2006/relationships/slide" Target="slides/slide12.xml"/><Relationship Id="rId36" Type="http://schemas.openxmlformats.org/officeDocument/2006/relationships/slide" Target="slides/slide33.xml"/><Relationship Id="rId57" Type="http://schemas.openxmlformats.org/officeDocument/2006/relationships/slide" Target="slides/slide54.xml"/><Relationship Id="rId106" Type="http://schemas.openxmlformats.org/officeDocument/2006/relationships/slide" Target="slides/slide103.xml"/><Relationship Id="rId127" Type="http://schemas.openxmlformats.org/officeDocument/2006/relationships/slide" Target="slides/slide12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52" Type="http://schemas.openxmlformats.org/officeDocument/2006/relationships/slide" Target="slides/slide49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122" Type="http://schemas.openxmlformats.org/officeDocument/2006/relationships/slide" Target="slides/slide119.xml"/><Relationship Id="rId143" Type="http://schemas.openxmlformats.org/officeDocument/2006/relationships/slide" Target="slides/slide140.xml"/><Relationship Id="rId148" Type="http://schemas.openxmlformats.org/officeDocument/2006/relationships/slide" Target="slides/slide145.xml"/><Relationship Id="rId164" Type="http://schemas.openxmlformats.org/officeDocument/2006/relationships/slide" Target="slides/slide161.xml"/><Relationship Id="rId169" Type="http://schemas.openxmlformats.org/officeDocument/2006/relationships/slide" Target="slides/slide166.xml"/><Relationship Id="rId185" Type="http://schemas.openxmlformats.org/officeDocument/2006/relationships/slide" Target="slides/slide18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80" Type="http://schemas.openxmlformats.org/officeDocument/2006/relationships/slide" Target="slides/slide177.xml"/><Relationship Id="rId210" Type="http://schemas.openxmlformats.org/officeDocument/2006/relationships/slide" Target="slides/slide207.xml"/><Relationship Id="rId215" Type="http://schemas.openxmlformats.org/officeDocument/2006/relationships/slide" Target="slides/slide212.xml"/><Relationship Id="rId26" Type="http://schemas.openxmlformats.org/officeDocument/2006/relationships/slide" Target="slides/slide23.xml"/><Relationship Id="rId47" Type="http://schemas.openxmlformats.org/officeDocument/2006/relationships/slide" Target="slides/slide44.xml"/><Relationship Id="rId68" Type="http://schemas.openxmlformats.org/officeDocument/2006/relationships/slide" Target="slides/slide65.xml"/><Relationship Id="rId89" Type="http://schemas.openxmlformats.org/officeDocument/2006/relationships/slide" Target="slides/slide86.xml"/><Relationship Id="rId112" Type="http://schemas.openxmlformats.org/officeDocument/2006/relationships/slide" Target="slides/slide109.xml"/><Relationship Id="rId133" Type="http://schemas.openxmlformats.org/officeDocument/2006/relationships/slide" Target="slides/slide130.xml"/><Relationship Id="rId154" Type="http://schemas.openxmlformats.org/officeDocument/2006/relationships/slide" Target="slides/slide151.xml"/><Relationship Id="rId175" Type="http://schemas.openxmlformats.org/officeDocument/2006/relationships/slide" Target="slides/slide172.xml"/><Relationship Id="rId196" Type="http://schemas.openxmlformats.org/officeDocument/2006/relationships/slide" Target="slides/slide193.xml"/><Relationship Id="rId200" Type="http://schemas.openxmlformats.org/officeDocument/2006/relationships/slide" Target="slides/slide197.xml"/><Relationship Id="rId16" Type="http://schemas.openxmlformats.org/officeDocument/2006/relationships/slide" Target="slides/slide13.xml"/><Relationship Id="rId221" Type="http://schemas.openxmlformats.org/officeDocument/2006/relationships/tableStyles" Target="tableStyles.xml"/><Relationship Id="rId37" Type="http://schemas.openxmlformats.org/officeDocument/2006/relationships/slide" Target="slides/slide34.xml"/><Relationship Id="rId58" Type="http://schemas.openxmlformats.org/officeDocument/2006/relationships/slide" Target="slides/slide55.xml"/><Relationship Id="rId79" Type="http://schemas.openxmlformats.org/officeDocument/2006/relationships/slide" Target="slides/slide76.xml"/><Relationship Id="rId102" Type="http://schemas.openxmlformats.org/officeDocument/2006/relationships/slide" Target="slides/slide99.xml"/><Relationship Id="rId123" Type="http://schemas.openxmlformats.org/officeDocument/2006/relationships/slide" Target="slides/slide120.xml"/><Relationship Id="rId144" Type="http://schemas.openxmlformats.org/officeDocument/2006/relationships/slide" Target="slides/slide14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728D8231-F16C-4149-BBFC-870E727A4056}" type="presOf" srcId="{5FD0878A-AE07-4211-8C9E-D1594EAF14DD}" destId="{5F02F497-D847-4BED-9C95-A40DB38AA1C0}" srcOrd="0" destOrd="0" presId="urn:microsoft.com/office/officeart/2005/8/layout/hierarchy6"/>
    <dgm:cxn modelId="{357FA953-5585-458B-8D04-25E31A34AC5E}" type="presOf" srcId="{1D471068-FE32-40A7-B55B-1060034851AC}" destId="{6B25056B-B82E-486A-A085-CC37AC6ECE4F}" srcOrd="0" destOrd="0" presId="urn:microsoft.com/office/officeart/2005/8/layout/hierarchy6"/>
    <dgm:cxn modelId="{68CFB87B-65A0-498B-9246-67C5AE650D8E}" type="presOf" srcId="{C0C05E66-5F99-4246-8FC3-89CC5F2D6705}" destId="{6334C273-2698-4558-AC0C-BAA0FE6701B3}" srcOrd="0" destOrd="0" presId="urn:microsoft.com/office/officeart/2005/8/layout/hierarchy6"/>
    <dgm:cxn modelId="{A2601970-4259-4774-A755-CE45F296E4C8}" type="presOf" srcId="{7EEE1E9F-2C7C-40BC-B87C-BE55B6B10615}" destId="{41FC1C9F-3D98-459E-A56E-E4016FDBC37C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C23A5EEB-DD95-40E9-8305-C2C50B140864}" type="presOf" srcId="{D44C03BB-F9FF-4E2B-8D00-9A2B5269EEC2}" destId="{66B2C06C-1CD7-44E6-AA54-99A8AFBABAA9}" srcOrd="0" destOrd="0" presId="urn:microsoft.com/office/officeart/2005/8/layout/hierarchy6"/>
    <dgm:cxn modelId="{5E816243-F468-4985-9E20-BE5CCF903DD0}" type="presOf" srcId="{C4E6590C-236E-40B2-BFF3-A2FF8959A717}" destId="{6F13B8FF-8DB7-402A-8ADD-67171A35632B}" srcOrd="0" destOrd="0" presId="urn:microsoft.com/office/officeart/2005/8/layout/hierarchy6"/>
    <dgm:cxn modelId="{921C5F4A-2B55-4B74-9A6B-09159E032715}" type="presOf" srcId="{5CFD5215-892E-42CB-A0A3-78AEEF9D3917}" destId="{1BC730B0-C855-4966-8029-C2460840653A}" srcOrd="0" destOrd="0" presId="urn:microsoft.com/office/officeart/2005/8/layout/hierarchy6"/>
    <dgm:cxn modelId="{5334CB4F-3EC9-44C2-BFE1-6C5C8ED0286C}" type="presOf" srcId="{80EF8C28-152C-44EA-8DAE-5892C51891C4}" destId="{F976C38B-B696-4C8A-837C-F54997663F0D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BF925B99-F6C6-49C0-ADAB-FE519C841E5A}" type="presParOf" srcId="{5F02F497-D847-4BED-9C95-A40DB38AA1C0}" destId="{962E57B1-1676-48BD-A345-E1266BD6C1F8}" srcOrd="0" destOrd="0" presId="urn:microsoft.com/office/officeart/2005/8/layout/hierarchy6"/>
    <dgm:cxn modelId="{FE5C0FF3-AC4A-4944-8F98-0B61BE3AE6A3}" type="presParOf" srcId="{962E57B1-1676-48BD-A345-E1266BD6C1F8}" destId="{30AC2640-AB26-4B8B-8B29-C5965B728DE3}" srcOrd="0" destOrd="0" presId="urn:microsoft.com/office/officeart/2005/8/layout/hierarchy6"/>
    <dgm:cxn modelId="{B49C8699-DC07-4644-B3CA-3821265B049C}" type="presParOf" srcId="{30AC2640-AB26-4B8B-8B29-C5965B728DE3}" destId="{60359792-B8B8-4F7C-92EB-6234AACEA37B}" srcOrd="0" destOrd="0" presId="urn:microsoft.com/office/officeart/2005/8/layout/hierarchy6"/>
    <dgm:cxn modelId="{7261B97D-5490-4FAE-ACBB-7D833F3168A2}" type="presParOf" srcId="{60359792-B8B8-4F7C-92EB-6234AACEA37B}" destId="{66B2C06C-1CD7-44E6-AA54-99A8AFBABAA9}" srcOrd="0" destOrd="0" presId="urn:microsoft.com/office/officeart/2005/8/layout/hierarchy6"/>
    <dgm:cxn modelId="{EA80A627-3925-4C25-9B8E-0808261493D0}" type="presParOf" srcId="{60359792-B8B8-4F7C-92EB-6234AACEA37B}" destId="{950074A3-4559-44C0-886B-6ED8583033E3}" srcOrd="1" destOrd="0" presId="urn:microsoft.com/office/officeart/2005/8/layout/hierarchy6"/>
    <dgm:cxn modelId="{4DC9B813-6EE2-4234-942A-88CA32630BF1}" type="presParOf" srcId="{950074A3-4559-44C0-886B-6ED8583033E3}" destId="{6334C273-2698-4558-AC0C-BAA0FE6701B3}" srcOrd="0" destOrd="0" presId="urn:microsoft.com/office/officeart/2005/8/layout/hierarchy6"/>
    <dgm:cxn modelId="{D5DD8725-1295-43D8-92FF-ADAEF27274C3}" type="presParOf" srcId="{950074A3-4559-44C0-886B-6ED8583033E3}" destId="{3C41F32C-4AD3-4007-94BE-55CE9BF18113}" srcOrd="1" destOrd="0" presId="urn:microsoft.com/office/officeart/2005/8/layout/hierarchy6"/>
    <dgm:cxn modelId="{DB6F5907-6ADB-4108-BC8B-7504B12D9B3F}" type="presParOf" srcId="{3C41F32C-4AD3-4007-94BE-55CE9BF18113}" destId="{1BC730B0-C855-4966-8029-C2460840653A}" srcOrd="0" destOrd="0" presId="urn:microsoft.com/office/officeart/2005/8/layout/hierarchy6"/>
    <dgm:cxn modelId="{7003470B-B950-4013-999C-0F330CE9859E}" type="presParOf" srcId="{3C41F32C-4AD3-4007-94BE-55CE9BF18113}" destId="{394CCCDC-E65A-4B76-B5EE-17523DA91544}" srcOrd="1" destOrd="0" presId="urn:microsoft.com/office/officeart/2005/8/layout/hierarchy6"/>
    <dgm:cxn modelId="{B5E4CF3A-993A-4957-9963-07D03918F7AC}" type="presParOf" srcId="{394CCCDC-E65A-4B76-B5EE-17523DA91544}" destId="{41FC1C9F-3D98-459E-A56E-E4016FDBC37C}" srcOrd="0" destOrd="0" presId="urn:microsoft.com/office/officeart/2005/8/layout/hierarchy6"/>
    <dgm:cxn modelId="{9883C8E2-3879-4077-BFB3-4E1EDCDB749A}" type="presParOf" srcId="{394CCCDC-E65A-4B76-B5EE-17523DA91544}" destId="{8CDC9350-5BDD-47C0-9D15-BDD47F2F8CD2}" srcOrd="1" destOrd="0" presId="urn:microsoft.com/office/officeart/2005/8/layout/hierarchy6"/>
    <dgm:cxn modelId="{657131D9-B823-47CA-89CB-67BB330AF2E8}" type="presParOf" srcId="{8CDC9350-5BDD-47C0-9D15-BDD47F2F8CD2}" destId="{F976C38B-B696-4C8A-837C-F54997663F0D}" srcOrd="0" destOrd="0" presId="urn:microsoft.com/office/officeart/2005/8/layout/hierarchy6"/>
    <dgm:cxn modelId="{C20D2B1C-625B-4FB9-B9E0-403E3C5CF082}" type="presParOf" srcId="{8CDC9350-5BDD-47C0-9D15-BDD47F2F8CD2}" destId="{92E3D27C-6A8F-4E6F-82FD-924950F6BB39}" srcOrd="1" destOrd="0" presId="urn:microsoft.com/office/officeart/2005/8/layout/hierarchy6"/>
    <dgm:cxn modelId="{A78E4CA9-2EF7-4665-BF6A-B536C26060C2}" type="presParOf" srcId="{394CCCDC-E65A-4B76-B5EE-17523DA91544}" destId="{6B25056B-B82E-486A-A085-CC37AC6ECE4F}" srcOrd="2" destOrd="0" presId="urn:microsoft.com/office/officeart/2005/8/layout/hierarchy6"/>
    <dgm:cxn modelId="{2604FB07-2BAC-405E-BE67-14EF1930AB1F}" type="presParOf" srcId="{394CCCDC-E65A-4B76-B5EE-17523DA91544}" destId="{475BF335-5FA5-4A33-9419-6975807838BA}" srcOrd="3" destOrd="0" presId="urn:microsoft.com/office/officeart/2005/8/layout/hierarchy6"/>
    <dgm:cxn modelId="{91239EE6-D464-403A-804D-A14B087A084B}" type="presParOf" srcId="{475BF335-5FA5-4A33-9419-6975807838BA}" destId="{6F13B8FF-8DB7-402A-8ADD-67171A35632B}" srcOrd="0" destOrd="0" presId="urn:microsoft.com/office/officeart/2005/8/layout/hierarchy6"/>
    <dgm:cxn modelId="{026242F9-FD98-466D-A041-031E162CEDEC}" type="presParOf" srcId="{475BF335-5FA5-4A33-9419-6975807838BA}" destId="{01699E18-7A51-48BB-9FFB-CD661E36B21B}" srcOrd="1" destOrd="0" presId="urn:microsoft.com/office/officeart/2005/8/layout/hierarchy6"/>
    <dgm:cxn modelId="{C8FE62DE-1655-4ECE-807B-AF870147EFC2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err="1" smtClean="0"/>
            <a:t>window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navigator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document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err="1" smtClean="0"/>
            <a:t>screen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E5AED6-A8DE-406A-8F64-B141AEBF56CB}">
      <dgm:prSet phldrT="[Testo]"/>
      <dgm:spPr/>
      <dgm:t>
        <a:bodyPr/>
        <a:lstStyle/>
        <a:p>
          <a:r>
            <a:rPr lang="it-IT" dirty="0" err="1" smtClean="0"/>
            <a:t>history</a:t>
          </a:r>
          <a:endParaRPr lang="it-IT" dirty="0"/>
        </a:p>
      </dgm:t>
    </dgm:pt>
    <dgm:pt modelId="{1DB3117B-5381-4B90-BE7A-A8C9A1ECE19F}" type="parTrans" cxnId="{7E32BCE7-8C51-4225-88B3-FD89C0E10916}">
      <dgm:prSet/>
      <dgm:spPr/>
      <dgm:t>
        <a:bodyPr/>
        <a:lstStyle/>
        <a:p>
          <a:endParaRPr lang="it-IT"/>
        </a:p>
      </dgm:t>
    </dgm:pt>
    <dgm:pt modelId="{95DE8732-1137-48FD-A7A1-1A3A841E92CF}" type="sibTrans" cxnId="{7E32BCE7-8C51-4225-88B3-FD89C0E10916}">
      <dgm:prSet/>
      <dgm:spPr/>
      <dgm:t>
        <a:bodyPr/>
        <a:lstStyle/>
        <a:p>
          <a:endParaRPr lang="it-IT"/>
        </a:p>
      </dgm:t>
    </dgm:pt>
    <dgm:pt modelId="{3CA6C114-DF3F-4F5D-9317-638DF3C279C6}">
      <dgm:prSet phldrT="[Testo]"/>
      <dgm:spPr/>
      <dgm:t>
        <a:bodyPr/>
        <a:lstStyle/>
        <a:p>
          <a:r>
            <a:rPr lang="it-IT" dirty="0" smtClean="0"/>
            <a:t>location</a:t>
          </a:r>
          <a:endParaRPr lang="it-IT" dirty="0"/>
        </a:p>
      </dgm:t>
    </dgm:pt>
    <dgm:pt modelId="{1592867E-798F-424E-9414-6E382272C52D}" type="parTrans" cxnId="{B78EAFEE-B4E1-4746-9FE4-670E7F18A5ED}">
      <dgm:prSet/>
      <dgm:spPr/>
      <dgm:t>
        <a:bodyPr/>
        <a:lstStyle/>
        <a:p>
          <a:endParaRPr lang="it-IT"/>
        </a:p>
      </dgm:t>
    </dgm:pt>
    <dgm:pt modelId="{DBADDEB1-3813-4DD3-990C-EC2BBA7A8286}" type="sibTrans" cxnId="{B78EAFEE-B4E1-4746-9FE4-670E7F18A5ED}">
      <dgm:prSet/>
      <dgm:spPr/>
      <dgm:t>
        <a:bodyPr/>
        <a:lstStyle/>
        <a:p>
          <a:endParaRPr lang="it-IT"/>
        </a:p>
      </dgm:t>
    </dgm:pt>
    <dgm:pt modelId="{4060130A-D05D-489D-9DA9-0219D25D3D43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1B6151C7-223D-4286-AB45-5E4506FF19A0}" type="parTrans" cxnId="{939FE736-27C8-4F12-9D7C-919B9936A728}">
      <dgm:prSet/>
      <dgm:spPr/>
      <dgm:t>
        <a:bodyPr/>
        <a:lstStyle/>
        <a:p>
          <a:endParaRPr lang="it-IT"/>
        </a:p>
      </dgm:t>
    </dgm:pt>
    <dgm:pt modelId="{E32A6BC9-BA4C-4F56-BE47-67A2B83DB516}" type="sibTrans" cxnId="{939FE736-27C8-4F12-9D7C-919B9936A728}">
      <dgm:prSet/>
      <dgm:spPr/>
      <dgm:t>
        <a:bodyPr/>
        <a:lstStyle/>
        <a:p>
          <a:endParaRPr lang="it-IT"/>
        </a:p>
      </dgm:t>
    </dgm:pt>
    <dgm:pt modelId="{1BBFEF3E-38DC-4C6D-A8DC-CF3F67E80600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5EB5680D-F6D0-41CC-A692-292D4BD076F8}" type="parTrans" cxnId="{53545704-CF00-4ABF-A28E-F8540F962BA8}">
      <dgm:prSet/>
      <dgm:spPr/>
      <dgm:t>
        <a:bodyPr/>
        <a:lstStyle/>
        <a:p>
          <a:endParaRPr lang="it-IT"/>
        </a:p>
      </dgm:t>
    </dgm:pt>
    <dgm:pt modelId="{3C2EA601-7614-44CC-9061-B8A134908792}" type="sibTrans" cxnId="{53545704-CF00-4ABF-A28E-F8540F962BA8}">
      <dgm:prSet/>
      <dgm:spPr/>
      <dgm:t>
        <a:bodyPr/>
        <a:lstStyle/>
        <a:p>
          <a:endParaRPr lang="it-IT"/>
        </a:p>
      </dgm:t>
    </dgm:pt>
    <dgm:pt modelId="{776BC7BE-90EC-4374-BEAB-8FDF49846889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40B59028-90BA-43DF-8878-4738658A689B}" type="parTrans" cxnId="{C5CA5003-8F47-4CC9-A3A4-DA9C200D416C}">
      <dgm:prSet/>
      <dgm:spPr/>
      <dgm:t>
        <a:bodyPr/>
        <a:lstStyle/>
        <a:p>
          <a:endParaRPr lang="it-IT"/>
        </a:p>
      </dgm:t>
    </dgm:pt>
    <dgm:pt modelId="{B61BB57A-FB08-4D31-B0AA-A6E0F15DAE5A}" type="sibTrans" cxnId="{C5CA5003-8F47-4CC9-A3A4-DA9C200D416C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5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5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2" presStyleIdx="1" presStyleCnt="5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2" presStyleIdx="1" presStyleCnt="5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2" presStyleIdx="2" presStyleCnt="5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2" presStyleIdx="2" presStyleCnt="5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04B1BFC-063E-4387-84CD-BD4C45A4520B}" type="pres">
      <dgm:prSet presAssocID="{1B6151C7-223D-4286-AB45-5E4506FF19A0}" presName="Name19" presStyleLbl="parChTrans1D3" presStyleIdx="0" presStyleCnt="1"/>
      <dgm:spPr/>
      <dgm:t>
        <a:bodyPr/>
        <a:lstStyle/>
        <a:p>
          <a:endParaRPr lang="it-IT"/>
        </a:p>
      </dgm:t>
    </dgm:pt>
    <dgm:pt modelId="{BFB508DB-BECE-4CE9-8A4A-9E26F262CE3D}" type="pres">
      <dgm:prSet presAssocID="{4060130A-D05D-489D-9DA9-0219D25D3D43}" presName="Name21" presStyleCnt="0"/>
      <dgm:spPr/>
    </dgm:pt>
    <dgm:pt modelId="{96869D14-481C-4D20-8039-BCCCA728B90F}" type="pres">
      <dgm:prSet presAssocID="{4060130A-D05D-489D-9DA9-0219D25D3D43}" presName="level2Shape" presStyleLbl="node3" presStyleIdx="0" presStyleCnt="1"/>
      <dgm:spPr/>
      <dgm:t>
        <a:bodyPr/>
        <a:lstStyle/>
        <a:p>
          <a:endParaRPr lang="it-IT"/>
        </a:p>
      </dgm:t>
    </dgm:pt>
    <dgm:pt modelId="{C9FA7908-38AA-4A96-9DD7-88EAD81B381C}" type="pres">
      <dgm:prSet presAssocID="{4060130A-D05D-489D-9DA9-0219D25D3D43}" presName="hierChild3" presStyleCnt="0"/>
      <dgm:spPr/>
    </dgm:pt>
    <dgm:pt modelId="{EDF4573F-4364-4619-9A78-5BE2FB160179}" type="pres">
      <dgm:prSet presAssocID="{5EB5680D-F6D0-41CC-A692-292D4BD076F8}" presName="Name19" presStyleLbl="parChTrans1D4" presStyleIdx="0" presStyleCnt="2"/>
      <dgm:spPr/>
      <dgm:t>
        <a:bodyPr/>
        <a:lstStyle/>
        <a:p>
          <a:endParaRPr lang="it-IT"/>
        </a:p>
      </dgm:t>
    </dgm:pt>
    <dgm:pt modelId="{875FAA0D-CB22-4B01-8615-4E4324D5E7A0}" type="pres">
      <dgm:prSet presAssocID="{1BBFEF3E-38DC-4C6D-A8DC-CF3F67E80600}" presName="Name21" presStyleCnt="0"/>
      <dgm:spPr/>
    </dgm:pt>
    <dgm:pt modelId="{B94459A5-23AA-41E9-8424-D84E9948765E}" type="pres">
      <dgm:prSet presAssocID="{1BBFEF3E-38DC-4C6D-A8DC-CF3F67E80600}" presName="level2Shape" presStyleLbl="node4" presStyleIdx="0" presStyleCnt="2"/>
      <dgm:spPr/>
      <dgm:t>
        <a:bodyPr/>
        <a:lstStyle/>
        <a:p>
          <a:endParaRPr lang="it-IT"/>
        </a:p>
      </dgm:t>
    </dgm:pt>
    <dgm:pt modelId="{ED0E844E-3C75-4903-9733-9096F92D2526}" type="pres">
      <dgm:prSet presAssocID="{1BBFEF3E-38DC-4C6D-A8DC-CF3F67E80600}" presName="hierChild3" presStyleCnt="0"/>
      <dgm:spPr/>
    </dgm:pt>
    <dgm:pt modelId="{9729DB08-86D4-4260-88ED-C210A67AAD74}" type="pres">
      <dgm:prSet presAssocID="{40B59028-90BA-43DF-8878-4738658A689B}" presName="Name19" presStyleLbl="parChTrans1D4" presStyleIdx="1" presStyleCnt="2"/>
      <dgm:spPr/>
      <dgm:t>
        <a:bodyPr/>
        <a:lstStyle/>
        <a:p>
          <a:endParaRPr lang="it-IT"/>
        </a:p>
      </dgm:t>
    </dgm:pt>
    <dgm:pt modelId="{1457C88E-FD37-4A1C-BBF2-CAE6EBC2DAB1}" type="pres">
      <dgm:prSet presAssocID="{776BC7BE-90EC-4374-BEAB-8FDF49846889}" presName="Name21" presStyleCnt="0"/>
      <dgm:spPr/>
    </dgm:pt>
    <dgm:pt modelId="{1FBE49D0-C0DE-445B-8547-023895FB863F}" type="pres">
      <dgm:prSet presAssocID="{776BC7BE-90EC-4374-BEAB-8FDF49846889}" presName="level2Shape" presStyleLbl="node4" presStyleIdx="1" presStyleCnt="2"/>
      <dgm:spPr/>
      <dgm:t>
        <a:bodyPr/>
        <a:lstStyle/>
        <a:p>
          <a:endParaRPr lang="it-IT"/>
        </a:p>
      </dgm:t>
    </dgm:pt>
    <dgm:pt modelId="{B2425E83-993C-43D5-85BB-9139970E40B7}" type="pres">
      <dgm:prSet presAssocID="{776BC7BE-90EC-4374-BEAB-8FDF49846889}" presName="hierChild3" presStyleCnt="0"/>
      <dgm:spPr/>
    </dgm:pt>
    <dgm:pt modelId="{B0A82A5F-E9FB-44F1-A183-E29ADDA52AB8}" type="pres">
      <dgm:prSet presAssocID="{1DB3117B-5381-4B90-BE7A-A8C9A1ECE19F}" presName="Name19" presStyleLbl="parChTrans1D2" presStyleIdx="3" presStyleCnt="5"/>
      <dgm:spPr/>
      <dgm:t>
        <a:bodyPr/>
        <a:lstStyle/>
        <a:p>
          <a:endParaRPr lang="it-IT"/>
        </a:p>
      </dgm:t>
    </dgm:pt>
    <dgm:pt modelId="{6E2AA883-BE0D-4C99-8A49-3C910B86D19D}" type="pres">
      <dgm:prSet presAssocID="{E6E5AED6-A8DE-406A-8F64-B141AEBF56CB}" presName="Name21" presStyleCnt="0"/>
      <dgm:spPr/>
    </dgm:pt>
    <dgm:pt modelId="{B9EBA60F-F1DD-482A-ADF8-95E408E96E7C}" type="pres">
      <dgm:prSet presAssocID="{E6E5AED6-A8DE-406A-8F64-B141AEBF56CB}" presName="level2Shape" presStyleLbl="node2" presStyleIdx="3" presStyleCnt="5"/>
      <dgm:spPr/>
      <dgm:t>
        <a:bodyPr/>
        <a:lstStyle/>
        <a:p>
          <a:endParaRPr lang="it-IT"/>
        </a:p>
      </dgm:t>
    </dgm:pt>
    <dgm:pt modelId="{2E24A5AE-4ACF-4304-B9FE-598616E91A2E}" type="pres">
      <dgm:prSet presAssocID="{E6E5AED6-A8DE-406A-8F64-B141AEBF56CB}" presName="hierChild3" presStyleCnt="0"/>
      <dgm:spPr/>
    </dgm:pt>
    <dgm:pt modelId="{554FDED7-94FE-4940-940D-7819897FF236}" type="pres">
      <dgm:prSet presAssocID="{1592867E-798F-424E-9414-6E382272C52D}" presName="Name19" presStyleLbl="parChTrans1D2" presStyleIdx="4" presStyleCnt="5"/>
      <dgm:spPr/>
      <dgm:t>
        <a:bodyPr/>
        <a:lstStyle/>
        <a:p>
          <a:endParaRPr lang="it-IT"/>
        </a:p>
      </dgm:t>
    </dgm:pt>
    <dgm:pt modelId="{ED7F3DB4-C012-4BA4-A881-AA01EF6700CC}" type="pres">
      <dgm:prSet presAssocID="{3CA6C114-DF3F-4F5D-9317-638DF3C279C6}" presName="Name21" presStyleCnt="0"/>
      <dgm:spPr/>
    </dgm:pt>
    <dgm:pt modelId="{B62E4AAC-0B0B-469D-AE90-24D0E4D6700E}" type="pres">
      <dgm:prSet presAssocID="{3CA6C114-DF3F-4F5D-9317-638DF3C279C6}" presName="level2Shape" presStyleLbl="node2" presStyleIdx="4" presStyleCnt="5"/>
      <dgm:spPr/>
      <dgm:t>
        <a:bodyPr/>
        <a:lstStyle/>
        <a:p>
          <a:endParaRPr lang="it-IT"/>
        </a:p>
      </dgm:t>
    </dgm:pt>
    <dgm:pt modelId="{71A1760D-9B7C-4305-BAC6-24DE76E460FC}" type="pres">
      <dgm:prSet presAssocID="{3CA6C114-DF3F-4F5D-9317-638DF3C279C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E27A1142-0FC5-434F-B2CF-4F61F3FCA2F4}" type="presOf" srcId="{7EEE1E9F-2C7C-40BC-B87C-BE55B6B10615}" destId="{41FC1C9F-3D98-459E-A56E-E4016FDBC37C}" srcOrd="0" destOrd="0" presId="urn:microsoft.com/office/officeart/2005/8/layout/hierarchy6"/>
    <dgm:cxn modelId="{AE3D4BCB-BD8E-4C65-8335-3E0D0AFA63D6}" type="presOf" srcId="{1BBFEF3E-38DC-4C6D-A8DC-CF3F67E80600}" destId="{B94459A5-23AA-41E9-8424-D84E9948765E}" srcOrd="0" destOrd="0" presId="urn:microsoft.com/office/officeart/2005/8/layout/hierarchy6"/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2513F3CE-A5A7-4F83-A751-282826E673AB}" type="presOf" srcId="{4060130A-D05D-489D-9DA9-0219D25D3D43}" destId="{96869D14-481C-4D20-8039-BCCCA728B90F}" srcOrd="0" destOrd="0" presId="urn:microsoft.com/office/officeart/2005/8/layout/hierarchy6"/>
    <dgm:cxn modelId="{53545704-CF00-4ABF-A28E-F8540F962BA8}" srcId="{4060130A-D05D-489D-9DA9-0219D25D3D43}" destId="{1BBFEF3E-38DC-4C6D-A8DC-CF3F67E80600}" srcOrd="0" destOrd="0" parTransId="{5EB5680D-F6D0-41CC-A692-292D4BD076F8}" sibTransId="{3C2EA601-7614-44CC-9061-B8A134908792}"/>
    <dgm:cxn modelId="{605E963F-699E-4DB5-A822-2612719BFF4C}" type="presOf" srcId="{5FD0878A-AE07-4211-8C9E-D1594EAF14DD}" destId="{5F02F497-D847-4BED-9C95-A40DB38AA1C0}" srcOrd="0" destOrd="0" presId="urn:microsoft.com/office/officeart/2005/8/layout/hierarchy6"/>
    <dgm:cxn modelId="{8755C734-E25A-415C-9B72-AFBC1C54B405}" type="presOf" srcId="{E6E5AED6-A8DE-406A-8F64-B141AEBF56CB}" destId="{B9EBA60F-F1DD-482A-ADF8-95E408E96E7C}" srcOrd="0" destOrd="0" presId="urn:microsoft.com/office/officeart/2005/8/layout/hierarchy6"/>
    <dgm:cxn modelId="{F1A5B2B2-FAE7-4F3B-A01B-8E31012A5DBD}" type="presOf" srcId="{C0C05E66-5F99-4246-8FC3-89CC5F2D6705}" destId="{6334C273-2698-4558-AC0C-BAA0FE6701B3}" srcOrd="0" destOrd="0" presId="urn:microsoft.com/office/officeart/2005/8/layout/hierarchy6"/>
    <dgm:cxn modelId="{7E32BCE7-8C51-4225-88B3-FD89C0E10916}" srcId="{D44C03BB-F9FF-4E2B-8D00-9A2B5269EEC2}" destId="{E6E5AED6-A8DE-406A-8F64-B141AEBF56CB}" srcOrd="3" destOrd="0" parTransId="{1DB3117B-5381-4B90-BE7A-A8C9A1ECE19F}" sibTransId="{95DE8732-1137-48FD-A7A1-1A3A841E92CF}"/>
    <dgm:cxn modelId="{0B5380E0-8C40-4A1C-AFD1-3EC0EA0102DB}" type="presOf" srcId="{1D471068-FE32-40A7-B55B-1060034851AC}" destId="{6B25056B-B82E-486A-A085-CC37AC6ECE4F}" srcOrd="0" destOrd="0" presId="urn:microsoft.com/office/officeart/2005/8/layout/hierarchy6"/>
    <dgm:cxn modelId="{411748B5-79F9-4BAE-AE98-6AC51C5159C1}" type="presOf" srcId="{5CFD5215-892E-42CB-A0A3-78AEEF9D3917}" destId="{1BC730B0-C855-4966-8029-C2460840653A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3546ABB5-0763-4CC3-92AA-1B6DC357FF03}" type="presOf" srcId="{C4E6590C-236E-40B2-BFF3-A2FF8959A717}" destId="{6F13B8FF-8DB7-402A-8ADD-67171A35632B}" srcOrd="0" destOrd="0" presId="urn:microsoft.com/office/officeart/2005/8/layout/hierarchy6"/>
    <dgm:cxn modelId="{CBE7B8A7-0158-41A6-A47C-F917F18D8381}" type="presOf" srcId="{80EF8C28-152C-44EA-8DAE-5892C51891C4}" destId="{F976C38B-B696-4C8A-837C-F54997663F0D}" srcOrd="0" destOrd="0" presId="urn:microsoft.com/office/officeart/2005/8/layout/hierarchy6"/>
    <dgm:cxn modelId="{CD8B7E35-E1CE-42A2-AD9E-400BFC4E5755}" type="presOf" srcId="{5EB5680D-F6D0-41CC-A692-292D4BD076F8}" destId="{EDF4573F-4364-4619-9A78-5BE2FB160179}" srcOrd="0" destOrd="0" presId="urn:microsoft.com/office/officeart/2005/8/layout/hierarchy6"/>
    <dgm:cxn modelId="{C14FFF02-EAC6-4057-8AB5-396617BA2434}" type="presOf" srcId="{1592867E-798F-424E-9414-6E382272C52D}" destId="{554FDED7-94FE-4940-940D-7819897FF236}" srcOrd="0" destOrd="0" presId="urn:microsoft.com/office/officeart/2005/8/layout/hierarchy6"/>
    <dgm:cxn modelId="{F21A6F20-F7F4-41DB-A2B9-2457E6B74189}" srcId="{D44C03BB-F9FF-4E2B-8D00-9A2B5269EEC2}" destId="{80EF8C28-152C-44EA-8DAE-5892C51891C4}" srcOrd="1" destOrd="0" parTransId="{7EEE1E9F-2C7C-40BC-B87C-BE55B6B10615}" sibTransId="{F2941051-AB6F-47BC-B838-B0C95B26B37B}"/>
    <dgm:cxn modelId="{939FE736-27C8-4F12-9D7C-919B9936A728}" srcId="{C4E6590C-236E-40B2-BFF3-A2FF8959A717}" destId="{4060130A-D05D-489D-9DA9-0219D25D3D43}" srcOrd="0" destOrd="0" parTransId="{1B6151C7-223D-4286-AB45-5E4506FF19A0}" sibTransId="{E32A6BC9-BA4C-4F56-BE47-67A2B83DB516}"/>
    <dgm:cxn modelId="{692AF9E4-E752-460C-A19A-A23F5090CC45}" type="presOf" srcId="{40B59028-90BA-43DF-8878-4738658A689B}" destId="{9729DB08-86D4-4260-88ED-C210A67AAD74}" srcOrd="0" destOrd="0" presId="urn:microsoft.com/office/officeart/2005/8/layout/hierarchy6"/>
    <dgm:cxn modelId="{7E9AB5B7-A95F-4557-987A-6ACF037371FD}" type="presOf" srcId="{3CA6C114-DF3F-4F5D-9317-638DF3C279C6}" destId="{B62E4AAC-0B0B-469D-AE90-24D0E4D6700E}" srcOrd="0" destOrd="0" presId="urn:microsoft.com/office/officeart/2005/8/layout/hierarchy6"/>
    <dgm:cxn modelId="{269F4CCD-FA2C-4398-8AFD-A97799BA9132}" srcId="{D44C03BB-F9FF-4E2B-8D00-9A2B5269EEC2}" destId="{C4E6590C-236E-40B2-BFF3-A2FF8959A717}" srcOrd="2" destOrd="0" parTransId="{1D471068-FE32-40A7-B55B-1060034851AC}" sibTransId="{85B1E43B-4E76-43D4-8B97-25925DC3D9D4}"/>
    <dgm:cxn modelId="{C26744BE-B1E3-46CD-ADAF-1DDEA869A5C1}" type="presOf" srcId="{D44C03BB-F9FF-4E2B-8D00-9A2B5269EEC2}" destId="{66B2C06C-1CD7-44E6-AA54-99A8AFBABAA9}" srcOrd="0" destOrd="0" presId="urn:microsoft.com/office/officeart/2005/8/layout/hierarchy6"/>
    <dgm:cxn modelId="{B78EAFEE-B4E1-4746-9FE4-670E7F18A5ED}" srcId="{D44C03BB-F9FF-4E2B-8D00-9A2B5269EEC2}" destId="{3CA6C114-DF3F-4F5D-9317-638DF3C279C6}" srcOrd="4" destOrd="0" parTransId="{1592867E-798F-424E-9414-6E382272C52D}" sibTransId="{DBADDEB1-3813-4DD3-990C-EC2BBA7A8286}"/>
    <dgm:cxn modelId="{1ECBEE77-7FDB-4D7D-A623-F0D49015E1D7}" type="presOf" srcId="{1DB3117B-5381-4B90-BE7A-A8C9A1ECE19F}" destId="{B0A82A5F-E9FB-44F1-A183-E29ADDA52AB8}" srcOrd="0" destOrd="0" presId="urn:microsoft.com/office/officeart/2005/8/layout/hierarchy6"/>
    <dgm:cxn modelId="{483B7A7D-4232-4DCA-AF5D-C0DD531D9ABC}" type="presOf" srcId="{1B6151C7-223D-4286-AB45-5E4506FF19A0}" destId="{804B1BFC-063E-4387-84CD-BD4C45A4520B}" srcOrd="0" destOrd="0" presId="urn:microsoft.com/office/officeart/2005/8/layout/hierarchy6"/>
    <dgm:cxn modelId="{C5CA5003-8F47-4CC9-A3A4-DA9C200D416C}" srcId="{4060130A-D05D-489D-9DA9-0219D25D3D43}" destId="{776BC7BE-90EC-4374-BEAB-8FDF49846889}" srcOrd="1" destOrd="0" parTransId="{40B59028-90BA-43DF-8878-4738658A689B}" sibTransId="{B61BB57A-FB08-4D31-B0AA-A6E0F15DAE5A}"/>
    <dgm:cxn modelId="{6AB1D15E-0C02-41CD-A784-A379DA986844}" type="presOf" srcId="{776BC7BE-90EC-4374-BEAB-8FDF49846889}" destId="{1FBE49D0-C0DE-445B-8547-023895FB863F}" srcOrd="0" destOrd="0" presId="urn:microsoft.com/office/officeart/2005/8/layout/hierarchy6"/>
    <dgm:cxn modelId="{0BBEAFA5-59A5-4B9D-BCDD-F32AE8AE50FD}" type="presParOf" srcId="{5F02F497-D847-4BED-9C95-A40DB38AA1C0}" destId="{962E57B1-1676-48BD-A345-E1266BD6C1F8}" srcOrd="0" destOrd="0" presId="urn:microsoft.com/office/officeart/2005/8/layout/hierarchy6"/>
    <dgm:cxn modelId="{420BBD2C-3C6C-4D13-85B9-DFEE14DC6368}" type="presParOf" srcId="{962E57B1-1676-48BD-A345-E1266BD6C1F8}" destId="{30AC2640-AB26-4B8B-8B29-C5965B728DE3}" srcOrd="0" destOrd="0" presId="urn:microsoft.com/office/officeart/2005/8/layout/hierarchy6"/>
    <dgm:cxn modelId="{23CE4EF1-6BAA-4A2B-ABB2-3C240DC21EAC}" type="presParOf" srcId="{30AC2640-AB26-4B8B-8B29-C5965B728DE3}" destId="{60359792-B8B8-4F7C-92EB-6234AACEA37B}" srcOrd="0" destOrd="0" presId="urn:microsoft.com/office/officeart/2005/8/layout/hierarchy6"/>
    <dgm:cxn modelId="{EA73BD57-A4AF-45CB-A800-1CBA67579A95}" type="presParOf" srcId="{60359792-B8B8-4F7C-92EB-6234AACEA37B}" destId="{66B2C06C-1CD7-44E6-AA54-99A8AFBABAA9}" srcOrd="0" destOrd="0" presId="urn:microsoft.com/office/officeart/2005/8/layout/hierarchy6"/>
    <dgm:cxn modelId="{8CB5D59A-F74F-462F-988B-1A54133A6A5E}" type="presParOf" srcId="{60359792-B8B8-4F7C-92EB-6234AACEA37B}" destId="{950074A3-4559-44C0-886B-6ED8583033E3}" srcOrd="1" destOrd="0" presId="urn:microsoft.com/office/officeart/2005/8/layout/hierarchy6"/>
    <dgm:cxn modelId="{1F440177-61FA-4740-95BF-B64371B8ECB3}" type="presParOf" srcId="{950074A3-4559-44C0-886B-6ED8583033E3}" destId="{6334C273-2698-4558-AC0C-BAA0FE6701B3}" srcOrd="0" destOrd="0" presId="urn:microsoft.com/office/officeart/2005/8/layout/hierarchy6"/>
    <dgm:cxn modelId="{E20B35AE-DDCC-46ED-8A59-8B67C9F7D62F}" type="presParOf" srcId="{950074A3-4559-44C0-886B-6ED8583033E3}" destId="{3C41F32C-4AD3-4007-94BE-55CE9BF18113}" srcOrd="1" destOrd="0" presId="urn:microsoft.com/office/officeart/2005/8/layout/hierarchy6"/>
    <dgm:cxn modelId="{FCCD0845-DD0E-4439-8731-247BD48F8335}" type="presParOf" srcId="{3C41F32C-4AD3-4007-94BE-55CE9BF18113}" destId="{1BC730B0-C855-4966-8029-C2460840653A}" srcOrd="0" destOrd="0" presId="urn:microsoft.com/office/officeart/2005/8/layout/hierarchy6"/>
    <dgm:cxn modelId="{92F35C6F-4322-4A9B-8BB5-A623EBD37DC9}" type="presParOf" srcId="{3C41F32C-4AD3-4007-94BE-55CE9BF18113}" destId="{394CCCDC-E65A-4B76-B5EE-17523DA91544}" srcOrd="1" destOrd="0" presId="urn:microsoft.com/office/officeart/2005/8/layout/hierarchy6"/>
    <dgm:cxn modelId="{E1848324-76DB-4642-9553-55508558AC26}" type="presParOf" srcId="{950074A3-4559-44C0-886B-6ED8583033E3}" destId="{41FC1C9F-3D98-459E-A56E-E4016FDBC37C}" srcOrd="2" destOrd="0" presId="urn:microsoft.com/office/officeart/2005/8/layout/hierarchy6"/>
    <dgm:cxn modelId="{744EDB2E-C13A-4A56-BBD3-B014D1CC5060}" type="presParOf" srcId="{950074A3-4559-44C0-886B-6ED8583033E3}" destId="{8CDC9350-5BDD-47C0-9D15-BDD47F2F8CD2}" srcOrd="3" destOrd="0" presId="urn:microsoft.com/office/officeart/2005/8/layout/hierarchy6"/>
    <dgm:cxn modelId="{2629E255-B5BB-470C-9D37-ACDA8FA7B5EA}" type="presParOf" srcId="{8CDC9350-5BDD-47C0-9D15-BDD47F2F8CD2}" destId="{F976C38B-B696-4C8A-837C-F54997663F0D}" srcOrd="0" destOrd="0" presId="urn:microsoft.com/office/officeart/2005/8/layout/hierarchy6"/>
    <dgm:cxn modelId="{69DDC62C-43FE-42BB-8489-49161422F5AB}" type="presParOf" srcId="{8CDC9350-5BDD-47C0-9D15-BDD47F2F8CD2}" destId="{92E3D27C-6A8F-4E6F-82FD-924950F6BB39}" srcOrd="1" destOrd="0" presId="urn:microsoft.com/office/officeart/2005/8/layout/hierarchy6"/>
    <dgm:cxn modelId="{5EE97914-2D85-4263-8B27-380BCFE67F52}" type="presParOf" srcId="{950074A3-4559-44C0-886B-6ED8583033E3}" destId="{6B25056B-B82E-486A-A085-CC37AC6ECE4F}" srcOrd="4" destOrd="0" presId="urn:microsoft.com/office/officeart/2005/8/layout/hierarchy6"/>
    <dgm:cxn modelId="{D61E2A48-621E-455F-832E-8A3C06027435}" type="presParOf" srcId="{950074A3-4559-44C0-886B-6ED8583033E3}" destId="{475BF335-5FA5-4A33-9419-6975807838BA}" srcOrd="5" destOrd="0" presId="urn:microsoft.com/office/officeart/2005/8/layout/hierarchy6"/>
    <dgm:cxn modelId="{320653E7-96AD-412C-9C44-B961E4ADDE07}" type="presParOf" srcId="{475BF335-5FA5-4A33-9419-6975807838BA}" destId="{6F13B8FF-8DB7-402A-8ADD-67171A35632B}" srcOrd="0" destOrd="0" presId="urn:microsoft.com/office/officeart/2005/8/layout/hierarchy6"/>
    <dgm:cxn modelId="{A2801ADA-67B2-4AE7-AE8D-EA86F5C88B16}" type="presParOf" srcId="{475BF335-5FA5-4A33-9419-6975807838BA}" destId="{01699E18-7A51-48BB-9FFB-CD661E36B21B}" srcOrd="1" destOrd="0" presId="urn:microsoft.com/office/officeart/2005/8/layout/hierarchy6"/>
    <dgm:cxn modelId="{C42E7656-722A-4517-9A9C-52292D4C67F8}" type="presParOf" srcId="{01699E18-7A51-48BB-9FFB-CD661E36B21B}" destId="{804B1BFC-063E-4387-84CD-BD4C45A4520B}" srcOrd="0" destOrd="0" presId="urn:microsoft.com/office/officeart/2005/8/layout/hierarchy6"/>
    <dgm:cxn modelId="{09028A4F-8D66-4559-88EC-C2B2E612D033}" type="presParOf" srcId="{01699E18-7A51-48BB-9FFB-CD661E36B21B}" destId="{BFB508DB-BECE-4CE9-8A4A-9E26F262CE3D}" srcOrd="1" destOrd="0" presId="urn:microsoft.com/office/officeart/2005/8/layout/hierarchy6"/>
    <dgm:cxn modelId="{7D3BD1F5-D06D-4A98-9B27-66FB5E827B40}" type="presParOf" srcId="{BFB508DB-BECE-4CE9-8A4A-9E26F262CE3D}" destId="{96869D14-481C-4D20-8039-BCCCA728B90F}" srcOrd="0" destOrd="0" presId="urn:microsoft.com/office/officeart/2005/8/layout/hierarchy6"/>
    <dgm:cxn modelId="{F8D3004F-ECA3-4F2E-8B8D-11855F4659A3}" type="presParOf" srcId="{BFB508DB-BECE-4CE9-8A4A-9E26F262CE3D}" destId="{C9FA7908-38AA-4A96-9DD7-88EAD81B381C}" srcOrd="1" destOrd="0" presId="urn:microsoft.com/office/officeart/2005/8/layout/hierarchy6"/>
    <dgm:cxn modelId="{5ACFD0CB-FAF1-4564-9A91-9FE4E3B4D8B4}" type="presParOf" srcId="{C9FA7908-38AA-4A96-9DD7-88EAD81B381C}" destId="{EDF4573F-4364-4619-9A78-5BE2FB160179}" srcOrd="0" destOrd="0" presId="urn:microsoft.com/office/officeart/2005/8/layout/hierarchy6"/>
    <dgm:cxn modelId="{B1BEC8D9-B86F-4F34-80F0-9C5B438399F1}" type="presParOf" srcId="{C9FA7908-38AA-4A96-9DD7-88EAD81B381C}" destId="{875FAA0D-CB22-4B01-8615-4E4324D5E7A0}" srcOrd="1" destOrd="0" presId="urn:microsoft.com/office/officeart/2005/8/layout/hierarchy6"/>
    <dgm:cxn modelId="{8261F0F3-B6A6-4635-B94D-AD2DDF0BC645}" type="presParOf" srcId="{875FAA0D-CB22-4B01-8615-4E4324D5E7A0}" destId="{B94459A5-23AA-41E9-8424-D84E9948765E}" srcOrd="0" destOrd="0" presId="urn:microsoft.com/office/officeart/2005/8/layout/hierarchy6"/>
    <dgm:cxn modelId="{79724993-F0DB-485E-94E3-363D3DE0B03D}" type="presParOf" srcId="{875FAA0D-CB22-4B01-8615-4E4324D5E7A0}" destId="{ED0E844E-3C75-4903-9733-9096F92D2526}" srcOrd="1" destOrd="0" presId="urn:microsoft.com/office/officeart/2005/8/layout/hierarchy6"/>
    <dgm:cxn modelId="{C77F2CBB-D0BC-412B-9452-B4860733D8E7}" type="presParOf" srcId="{C9FA7908-38AA-4A96-9DD7-88EAD81B381C}" destId="{9729DB08-86D4-4260-88ED-C210A67AAD74}" srcOrd="2" destOrd="0" presId="urn:microsoft.com/office/officeart/2005/8/layout/hierarchy6"/>
    <dgm:cxn modelId="{5BC0B41A-2703-4950-BC21-FB8D808FFDB8}" type="presParOf" srcId="{C9FA7908-38AA-4A96-9DD7-88EAD81B381C}" destId="{1457C88E-FD37-4A1C-BBF2-CAE6EBC2DAB1}" srcOrd="3" destOrd="0" presId="urn:microsoft.com/office/officeart/2005/8/layout/hierarchy6"/>
    <dgm:cxn modelId="{C8D9DC3E-1411-42FA-9ECB-500C09F9F180}" type="presParOf" srcId="{1457C88E-FD37-4A1C-BBF2-CAE6EBC2DAB1}" destId="{1FBE49D0-C0DE-445B-8547-023895FB863F}" srcOrd="0" destOrd="0" presId="urn:microsoft.com/office/officeart/2005/8/layout/hierarchy6"/>
    <dgm:cxn modelId="{0C51CC78-FCB6-4534-AB10-2A5BFFD531C6}" type="presParOf" srcId="{1457C88E-FD37-4A1C-BBF2-CAE6EBC2DAB1}" destId="{B2425E83-993C-43D5-85BB-9139970E40B7}" srcOrd="1" destOrd="0" presId="urn:microsoft.com/office/officeart/2005/8/layout/hierarchy6"/>
    <dgm:cxn modelId="{1CDD4E9F-E5F5-4358-8BB2-9BDD2BE5A991}" type="presParOf" srcId="{950074A3-4559-44C0-886B-6ED8583033E3}" destId="{B0A82A5F-E9FB-44F1-A183-E29ADDA52AB8}" srcOrd="6" destOrd="0" presId="urn:microsoft.com/office/officeart/2005/8/layout/hierarchy6"/>
    <dgm:cxn modelId="{EC116DFD-1127-49A2-80BD-61B48F2E45E4}" type="presParOf" srcId="{950074A3-4559-44C0-886B-6ED8583033E3}" destId="{6E2AA883-BE0D-4C99-8A49-3C910B86D19D}" srcOrd="7" destOrd="0" presId="urn:microsoft.com/office/officeart/2005/8/layout/hierarchy6"/>
    <dgm:cxn modelId="{4A4CFB65-0896-405F-A055-4C516F4C4027}" type="presParOf" srcId="{6E2AA883-BE0D-4C99-8A49-3C910B86D19D}" destId="{B9EBA60F-F1DD-482A-ADF8-95E408E96E7C}" srcOrd="0" destOrd="0" presId="urn:microsoft.com/office/officeart/2005/8/layout/hierarchy6"/>
    <dgm:cxn modelId="{F8060713-7A79-4154-AD5C-7E8B55B5F79A}" type="presParOf" srcId="{6E2AA883-BE0D-4C99-8A49-3C910B86D19D}" destId="{2E24A5AE-4ACF-4304-B9FE-598616E91A2E}" srcOrd="1" destOrd="0" presId="urn:microsoft.com/office/officeart/2005/8/layout/hierarchy6"/>
    <dgm:cxn modelId="{C5E4B14F-2928-4E80-92E8-72310688F43E}" type="presParOf" srcId="{950074A3-4559-44C0-886B-6ED8583033E3}" destId="{554FDED7-94FE-4940-940D-7819897FF236}" srcOrd="8" destOrd="0" presId="urn:microsoft.com/office/officeart/2005/8/layout/hierarchy6"/>
    <dgm:cxn modelId="{73EC2D0B-9208-4819-A916-5F755DC131DB}" type="presParOf" srcId="{950074A3-4559-44C0-886B-6ED8583033E3}" destId="{ED7F3DB4-C012-4BA4-A881-AA01EF6700CC}" srcOrd="9" destOrd="0" presId="urn:microsoft.com/office/officeart/2005/8/layout/hierarchy6"/>
    <dgm:cxn modelId="{265785F9-501B-46CF-AFC8-3974711AE5A1}" type="presParOf" srcId="{ED7F3DB4-C012-4BA4-A881-AA01EF6700CC}" destId="{B62E4AAC-0B0B-469D-AE90-24D0E4D6700E}" srcOrd="0" destOrd="0" presId="urn:microsoft.com/office/officeart/2005/8/layout/hierarchy6"/>
    <dgm:cxn modelId="{BA7EC452-5968-473C-82F6-0CA894FD1C6C}" type="presParOf" srcId="{ED7F3DB4-C012-4BA4-A881-AA01EF6700CC}" destId="{71A1760D-9B7C-4305-BAC6-24DE76E460FC}" srcOrd="1" destOrd="0" presId="urn:microsoft.com/office/officeart/2005/8/layout/hierarchy6"/>
    <dgm:cxn modelId="{63A31474-4501-4E90-9E5A-413374D1CB22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0BFC4F6A-A816-49B2-B809-AAE6D9BE9C1D}" type="presOf" srcId="{C0C05E66-5F99-4246-8FC3-89CC5F2D6705}" destId="{6334C273-2698-4558-AC0C-BAA0FE6701B3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65B6A4D5-DC3C-4B9F-8334-179AC3F1AD87}" type="presOf" srcId="{1D471068-FE32-40A7-B55B-1060034851AC}" destId="{6B25056B-B82E-486A-A085-CC37AC6ECE4F}" srcOrd="0" destOrd="0" presId="urn:microsoft.com/office/officeart/2005/8/layout/hierarchy6"/>
    <dgm:cxn modelId="{C4EBE1C4-1E06-41FD-A1A5-BEC85B4C79EF}" type="presOf" srcId="{7EEE1E9F-2C7C-40BC-B87C-BE55B6B10615}" destId="{41FC1C9F-3D98-459E-A56E-E4016FDBC37C}" srcOrd="0" destOrd="0" presId="urn:microsoft.com/office/officeart/2005/8/layout/hierarchy6"/>
    <dgm:cxn modelId="{B4BF5102-4007-4ADE-803A-A09AB1A1638B}" type="presOf" srcId="{C4E6590C-236E-40B2-BFF3-A2FF8959A717}" destId="{6F13B8FF-8DB7-402A-8ADD-67171A35632B}" srcOrd="0" destOrd="0" presId="urn:microsoft.com/office/officeart/2005/8/layout/hierarchy6"/>
    <dgm:cxn modelId="{76C271F8-F070-43FD-BF98-296331228830}" type="presOf" srcId="{5CFD5215-892E-42CB-A0A3-78AEEF9D3917}" destId="{1BC730B0-C855-4966-8029-C2460840653A}" srcOrd="0" destOrd="0" presId="urn:microsoft.com/office/officeart/2005/8/layout/hierarchy6"/>
    <dgm:cxn modelId="{DF7B243B-8EFD-48D0-8E21-258C2526032A}" type="presOf" srcId="{5FD0878A-AE07-4211-8C9E-D1594EAF14DD}" destId="{5F02F497-D847-4BED-9C95-A40DB38AA1C0}" srcOrd="0" destOrd="0" presId="urn:microsoft.com/office/officeart/2005/8/layout/hierarchy6"/>
    <dgm:cxn modelId="{EDD2C695-23AB-4B59-9B82-EB0BC15F4C98}" type="presOf" srcId="{80EF8C28-152C-44EA-8DAE-5892C51891C4}" destId="{F976C38B-B696-4C8A-837C-F54997663F0D}" srcOrd="0" destOrd="0" presId="urn:microsoft.com/office/officeart/2005/8/layout/hierarchy6"/>
    <dgm:cxn modelId="{135D6A9D-70DE-4008-A4B2-CD13C701631C}" type="presOf" srcId="{D44C03BB-F9FF-4E2B-8D00-9A2B5269EEC2}" destId="{66B2C06C-1CD7-44E6-AA54-99A8AFBABAA9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321AD753-9290-470D-BFB6-A02C6B41AEDC}" type="presParOf" srcId="{5F02F497-D847-4BED-9C95-A40DB38AA1C0}" destId="{962E57B1-1676-48BD-A345-E1266BD6C1F8}" srcOrd="0" destOrd="0" presId="urn:microsoft.com/office/officeart/2005/8/layout/hierarchy6"/>
    <dgm:cxn modelId="{3EF58AC3-FDCF-4D3A-8701-A3FE32113C1A}" type="presParOf" srcId="{962E57B1-1676-48BD-A345-E1266BD6C1F8}" destId="{30AC2640-AB26-4B8B-8B29-C5965B728DE3}" srcOrd="0" destOrd="0" presId="urn:microsoft.com/office/officeart/2005/8/layout/hierarchy6"/>
    <dgm:cxn modelId="{EEF335B1-C92D-47CE-9BC9-2DA25E28FF89}" type="presParOf" srcId="{30AC2640-AB26-4B8B-8B29-C5965B728DE3}" destId="{60359792-B8B8-4F7C-92EB-6234AACEA37B}" srcOrd="0" destOrd="0" presId="urn:microsoft.com/office/officeart/2005/8/layout/hierarchy6"/>
    <dgm:cxn modelId="{B3325F2B-EB9F-493B-B1AD-F0C6C01EB355}" type="presParOf" srcId="{60359792-B8B8-4F7C-92EB-6234AACEA37B}" destId="{66B2C06C-1CD7-44E6-AA54-99A8AFBABAA9}" srcOrd="0" destOrd="0" presId="urn:microsoft.com/office/officeart/2005/8/layout/hierarchy6"/>
    <dgm:cxn modelId="{5EF3A012-614B-440B-B05B-7D6D6A0A72C5}" type="presParOf" srcId="{60359792-B8B8-4F7C-92EB-6234AACEA37B}" destId="{950074A3-4559-44C0-886B-6ED8583033E3}" srcOrd="1" destOrd="0" presId="urn:microsoft.com/office/officeart/2005/8/layout/hierarchy6"/>
    <dgm:cxn modelId="{12C8D62C-4554-4FCD-A6AE-2A31ED825A27}" type="presParOf" srcId="{950074A3-4559-44C0-886B-6ED8583033E3}" destId="{6334C273-2698-4558-AC0C-BAA0FE6701B3}" srcOrd="0" destOrd="0" presId="urn:microsoft.com/office/officeart/2005/8/layout/hierarchy6"/>
    <dgm:cxn modelId="{6C0EACB0-FE85-4652-8B95-BB30EF36C18C}" type="presParOf" srcId="{950074A3-4559-44C0-886B-6ED8583033E3}" destId="{3C41F32C-4AD3-4007-94BE-55CE9BF18113}" srcOrd="1" destOrd="0" presId="urn:microsoft.com/office/officeart/2005/8/layout/hierarchy6"/>
    <dgm:cxn modelId="{C4B7F7EA-12C7-4ECA-A91B-35517A739998}" type="presParOf" srcId="{3C41F32C-4AD3-4007-94BE-55CE9BF18113}" destId="{1BC730B0-C855-4966-8029-C2460840653A}" srcOrd="0" destOrd="0" presId="urn:microsoft.com/office/officeart/2005/8/layout/hierarchy6"/>
    <dgm:cxn modelId="{3E8176E1-CA1C-4BB6-B75A-BF1A4B7ACF8D}" type="presParOf" srcId="{3C41F32C-4AD3-4007-94BE-55CE9BF18113}" destId="{394CCCDC-E65A-4B76-B5EE-17523DA91544}" srcOrd="1" destOrd="0" presId="urn:microsoft.com/office/officeart/2005/8/layout/hierarchy6"/>
    <dgm:cxn modelId="{AC6766A1-0023-48DD-8839-636057C2657C}" type="presParOf" srcId="{394CCCDC-E65A-4B76-B5EE-17523DA91544}" destId="{41FC1C9F-3D98-459E-A56E-E4016FDBC37C}" srcOrd="0" destOrd="0" presId="urn:microsoft.com/office/officeart/2005/8/layout/hierarchy6"/>
    <dgm:cxn modelId="{608A09BB-35B5-49C3-859F-8C704BB092F2}" type="presParOf" srcId="{394CCCDC-E65A-4B76-B5EE-17523DA91544}" destId="{8CDC9350-5BDD-47C0-9D15-BDD47F2F8CD2}" srcOrd="1" destOrd="0" presId="urn:microsoft.com/office/officeart/2005/8/layout/hierarchy6"/>
    <dgm:cxn modelId="{CDF27075-0A1F-474C-BA98-044FD24210D7}" type="presParOf" srcId="{8CDC9350-5BDD-47C0-9D15-BDD47F2F8CD2}" destId="{F976C38B-B696-4C8A-837C-F54997663F0D}" srcOrd="0" destOrd="0" presId="urn:microsoft.com/office/officeart/2005/8/layout/hierarchy6"/>
    <dgm:cxn modelId="{60537C43-E15E-4E37-9231-4222A12551EB}" type="presParOf" srcId="{8CDC9350-5BDD-47C0-9D15-BDD47F2F8CD2}" destId="{92E3D27C-6A8F-4E6F-82FD-924950F6BB39}" srcOrd="1" destOrd="0" presId="urn:microsoft.com/office/officeart/2005/8/layout/hierarchy6"/>
    <dgm:cxn modelId="{B6ACB532-BD1D-4179-AAF7-A98A84BDBB54}" type="presParOf" srcId="{394CCCDC-E65A-4B76-B5EE-17523DA91544}" destId="{6B25056B-B82E-486A-A085-CC37AC6ECE4F}" srcOrd="2" destOrd="0" presId="urn:microsoft.com/office/officeart/2005/8/layout/hierarchy6"/>
    <dgm:cxn modelId="{81B9BA13-9083-45AA-B5F1-E842219B366A}" type="presParOf" srcId="{394CCCDC-E65A-4B76-B5EE-17523DA91544}" destId="{475BF335-5FA5-4A33-9419-6975807838BA}" srcOrd="3" destOrd="0" presId="urn:microsoft.com/office/officeart/2005/8/layout/hierarchy6"/>
    <dgm:cxn modelId="{E55C58FE-968B-4553-861C-F07E334B2069}" type="presParOf" srcId="{475BF335-5FA5-4A33-9419-6975807838BA}" destId="{6F13B8FF-8DB7-402A-8ADD-67171A35632B}" srcOrd="0" destOrd="0" presId="urn:microsoft.com/office/officeart/2005/8/layout/hierarchy6"/>
    <dgm:cxn modelId="{ACA75B36-B244-41E2-AB33-BC94F55C1E0C}" type="presParOf" srcId="{475BF335-5FA5-4A33-9419-6975807838BA}" destId="{01699E18-7A51-48BB-9FFB-CD661E36B21B}" srcOrd="1" destOrd="0" presId="urn:microsoft.com/office/officeart/2005/8/layout/hierarchy6"/>
    <dgm:cxn modelId="{E50ABEA6-BD67-487E-B154-9D281BE060BD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</dgm:pt>
    <dgm:pt modelId="{1A01E74D-4469-452F-B732-B125975E4D4F}" type="sibTrans" cxnId="{30626F49-0575-4410-8000-3DA859D425AA}">
      <dgm:prSet/>
      <dgm:spPr/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1"/>
      <dgm:spPr/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1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E7741384-13A6-43EC-837A-9EAC14758108}" type="presOf" srcId="{A99925AA-6EE8-4C99-A2BD-DB19CBBD8C8D}" destId="{0AA163EC-F502-4FF2-97E7-A7EF23B402F5}" srcOrd="0" destOrd="0" presId="urn:microsoft.com/office/officeart/2005/8/layout/hierarchy6"/>
    <dgm:cxn modelId="{5E117547-A4DD-42CC-A555-ABD99183D696}" type="presOf" srcId="{C0C05E66-5F99-4246-8FC3-89CC5F2D6705}" destId="{6334C273-2698-4558-AC0C-BAA0FE6701B3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16C17887-E268-4F7B-A6DC-B6BDD5AEF447}" type="presOf" srcId="{5CFD5215-892E-42CB-A0A3-78AEEF9D3917}" destId="{1BC730B0-C855-4966-8029-C2460840653A}" srcOrd="0" destOrd="0" presId="urn:microsoft.com/office/officeart/2005/8/layout/hierarchy6"/>
    <dgm:cxn modelId="{AD615CAA-FDBA-4C3D-A468-DF010BD5B1F0}" type="presOf" srcId="{D44C03BB-F9FF-4E2B-8D00-9A2B5269EEC2}" destId="{66B2C06C-1CD7-44E6-AA54-99A8AFBABAA9}" srcOrd="0" destOrd="0" presId="urn:microsoft.com/office/officeart/2005/8/layout/hierarchy6"/>
    <dgm:cxn modelId="{F19C465C-E596-4DB9-A3F8-04FDE377A7C7}" type="presOf" srcId="{E6CD04F1-CC54-467B-834A-7D796225B4B6}" destId="{0CD863D8-DB72-40CC-B306-E12734F25CA9}" srcOrd="0" destOrd="0" presId="urn:microsoft.com/office/officeart/2005/8/layout/hierarchy6"/>
    <dgm:cxn modelId="{30A9A264-3349-421E-972A-1FECF791A016}" type="presOf" srcId="{1D471068-FE32-40A7-B55B-1060034851AC}" destId="{6B25056B-B82E-486A-A085-CC37AC6ECE4F}" srcOrd="0" destOrd="0" presId="urn:microsoft.com/office/officeart/2005/8/layout/hierarchy6"/>
    <dgm:cxn modelId="{E51A41FC-3D8D-45DD-8A58-F4CA1062C3D9}" type="presOf" srcId="{5FD0878A-AE07-4211-8C9E-D1594EAF14DD}" destId="{5F02F497-D847-4BED-9C95-A40DB38AA1C0}" srcOrd="0" destOrd="0" presId="urn:microsoft.com/office/officeart/2005/8/layout/hierarchy6"/>
    <dgm:cxn modelId="{3BA7DEC0-D378-459B-BF47-790AF7A3F15A}" type="presOf" srcId="{80EF8C28-152C-44EA-8DAE-5892C51891C4}" destId="{F976C38B-B696-4C8A-837C-F54997663F0D}" srcOrd="0" destOrd="0" presId="urn:microsoft.com/office/officeart/2005/8/layout/hierarchy6"/>
    <dgm:cxn modelId="{7458EF09-9407-42B9-8D87-BCF5E828C2AB}" type="presOf" srcId="{7EEE1E9F-2C7C-40BC-B87C-BE55B6B10615}" destId="{41FC1C9F-3D98-459E-A56E-E4016FDBC37C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AC04A1D2-29BA-43D4-BD4A-CAB2F29C5EBB}" type="presOf" srcId="{C4E6590C-236E-40B2-BFF3-A2FF8959A717}" destId="{6F13B8FF-8DB7-402A-8ADD-67171A35632B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70C6EE3D-5CF4-4A3C-9A66-967D69A52E3D}" type="presParOf" srcId="{5F02F497-D847-4BED-9C95-A40DB38AA1C0}" destId="{962E57B1-1676-48BD-A345-E1266BD6C1F8}" srcOrd="0" destOrd="0" presId="urn:microsoft.com/office/officeart/2005/8/layout/hierarchy6"/>
    <dgm:cxn modelId="{A1BF6AAE-16E6-4A85-8E78-501B63B70E6A}" type="presParOf" srcId="{962E57B1-1676-48BD-A345-E1266BD6C1F8}" destId="{30AC2640-AB26-4B8B-8B29-C5965B728DE3}" srcOrd="0" destOrd="0" presId="urn:microsoft.com/office/officeart/2005/8/layout/hierarchy6"/>
    <dgm:cxn modelId="{DD85BA06-89B9-42F9-8873-A14901842AC9}" type="presParOf" srcId="{30AC2640-AB26-4B8B-8B29-C5965B728DE3}" destId="{60359792-B8B8-4F7C-92EB-6234AACEA37B}" srcOrd="0" destOrd="0" presId="urn:microsoft.com/office/officeart/2005/8/layout/hierarchy6"/>
    <dgm:cxn modelId="{FC3DA941-879B-4390-AE63-B14AF362604E}" type="presParOf" srcId="{60359792-B8B8-4F7C-92EB-6234AACEA37B}" destId="{66B2C06C-1CD7-44E6-AA54-99A8AFBABAA9}" srcOrd="0" destOrd="0" presId="urn:microsoft.com/office/officeart/2005/8/layout/hierarchy6"/>
    <dgm:cxn modelId="{76AFB9A7-6B23-40E5-A9B6-5EBEBB02E6CE}" type="presParOf" srcId="{60359792-B8B8-4F7C-92EB-6234AACEA37B}" destId="{950074A3-4559-44C0-886B-6ED8583033E3}" srcOrd="1" destOrd="0" presId="urn:microsoft.com/office/officeart/2005/8/layout/hierarchy6"/>
    <dgm:cxn modelId="{863DF67C-E761-4CA4-921E-6F5B862DD8F3}" type="presParOf" srcId="{950074A3-4559-44C0-886B-6ED8583033E3}" destId="{6334C273-2698-4558-AC0C-BAA0FE6701B3}" srcOrd="0" destOrd="0" presId="urn:microsoft.com/office/officeart/2005/8/layout/hierarchy6"/>
    <dgm:cxn modelId="{9E6237D6-FF88-442B-BC8F-36B9373A0EC0}" type="presParOf" srcId="{950074A3-4559-44C0-886B-6ED8583033E3}" destId="{3C41F32C-4AD3-4007-94BE-55CE9BF18113}" srcOrd="1" destOrd="0" presId="urn:microsoft.com/office/officeart/2005/8/layout/hierarchy6"/>
    <dgm:cxn modelId="{E991C0F7-6D3C-4581-9B25-9DEB0C316764}" type="presParOf" srcId="{3C41F32C-4AD3-4007-94BE-55CE9BF18113}" destId="{1BC730B0-C855-4966-8029-C2460840653A}" srcOrd="0" destOrd="0" presId="urn:microsoft.com/office/officeart/2005/8/layout/hierarchy6"/>
    <dgm:cxn modelId="{82B8F115-D5B8-449B-9013-D010EC503BCE}" type="presParOf" srcId="{3C41F32C-4AD3-4007-94BE-55CE9BF18113}" destId="{394CCCDC-E65A-4B76-B5EE-17523DA91544}" srcOrd="1" destOrd="0" presId="urn:microsoft.com/office/officeart/2005/8/layout/hierarchy6"/>
    <dgm:cxn modelId="{50DD289F-6FFD-42E3-AE54-C8CDD63A43B7}" type="presParOf" srcId="{394CCCDC-E65A-4B76-B5EE-17523DA91544}" destId="{41FC1C9F-3D98-459E-A56E-E4016FDBC37C}" srcOrd="0" destOrd="0" presId="urn:microsoft.com/office/officeart/2005/8/layout/hierarchy6"/>
    <dgm:cxn modelId="{7EB09EA1-AA15-48ED-9C25-1D69EAC8CC1B}" type="presParOf" srcId="{394CCCDC-E65A-4B76-B5EE-17523DA91544}" destId="{8CDC9350-5BDD-47C0-9D15-BDD47F2F8CD2}" srcOrd="1" destOrd="0" presId="urn:microsoft.com/office/officeart/2005/8/layout/hierarchy6"/>
    <dgm:cxn modelId="{6BC28B41-0443-424E-B72E-5847FC931BF2}" type="presParOf" srcId="{8CDC9350-5BDD-47C0-9D15-BDD47F2F8CD2}" destId="{F976C38B-B696-4C8A-837C-F54997663F0D}" srcOrd="0" destOrd="0" presId="urn:microsoft.com/office/officeart/2005/8/layout/hierarchy6"/>
    <dgm:cxn modelId="{E41BD08D-E597-4461-80C5-87176341BE25}" type="presParOf" srcId="{8CDC9350-5BDD-47C0-9D15-BDD47F2F8CD2}" destId="{92E3D27C-6A8F-4E6F-82FD-924950F6BB39}" srcOrd="1" destOrd="0" presId="urn:microsoft.com/office/officeart/2005/8/layout/hierarchy6"/>
    <dgm:cxn modelId="{1DD97578-E9D1-4EB5-833F-A190D68EC6B3}" type="presParOf" srcId="{394CCCDC-E65A-4B76-B5EE-17523DA91544}" destId="{6B25056B-B82E-486A-A085-CC37AC6ECE4F}" srcOrd="2" destOrd="0" presId="urn:microsoft.com/office/officeart/2005/8/layout/hierarchy6"/>
    <dgm:cxn modelId="{E256B7DF-8971-47F8-AACD-59DFEFD82194}" type="presParOf" srcId="{394CCCDC-E65A-4B76-B5EE-17523DA91544}" destId="{475BF335-5FA5-4A33-9419-6975807838BA}" srcOrd="3" destOrd="0" presId="urn:microsoft.com/office/officeart/2005/8/layout/hierarchy6"/>
    <dgm:cxn modelId="{3D470256-07D8-432E-BA6F-600E1D9B16E9}" type="presParOf" srcId="{475BF335-5FA5-4A33-9419-6975807838BA}" destId="{6F13B8FF-8DB7-402A-8ADD-67171A35632B}" srcOrd="0" destOrd="0" presId="urn:microsoft.com/office/officeart/2005/8/layout/hierarchy6"/>
    <dgm:cxn modelId="{1B8B8908-F49B-45F8-A4B6-89C56EA5E18A}" type="presParOf" srcId="{475BF335-5FA5-4A33-9419-6975807838BA}" destId="{01699E18-7A51-48BB-9FFB-CD661E36B21B}" srcOrd="1" destOrd="0" presId="urn:microsoft.com/office/officeart/2005/8/layout/hierarchy6"/>
    <dgm:cxn modelId="{1B8BD55E-D08B-4F67-ADA0-9C8A6EAA5EC9}" type="presParOf" srcId="{01699E18-7A51-48BB-9FFB-CD661E36B21B}" destId="{0AA163EC-F502-4FF2-97E7-A7EF23B402F5}" srcOrd="0" destOrd="0" presId="urn:microsoft.com/office/officeart/2005/8/layout/hierarchy6"/>
    <dgm:cxn modelId="{BDEC1535-9BB8-410F-91D5-19383E2ECCBF}" type="presParOf" srcId="{01699E18-7A51-48BB-9FFB-CD661E36B21B}" destId="{51CF7EB0-FAF8-4A9B-86BB-B510F6F42C91}" srcOrd="1" destOrd="0" presId="urn:microsoft.com/office/officeart/2005/8/layout/hierarchy6"/>
    <dgm:cxn modelId="{981C6B37-1D36-4CFF-AEFC-03AD9C900926}" type="presParOf" srcId="{51CF7EB0-FAF8-4A9B-86BB-B510F6F42C91}" destId="{0CD863D8-DB72-40CC-B306-E12734F25CA9}" srcOrd="0" destOrd="0" presId="urn:microsoft.com/office/officeart/2005/8/layout/hierarchy6"/>
    <dgm:cxn modelId="{04094134-3157-4754-8D23-6132AFDA9904}" type="presParOf" srcId="{51CF7EB0-FAF8-4A9B-86BB-B510F6F42C91}" destId="{50EBBBCC-5C7D-4137-9AE4-33A4847E7342}" srcOrd="1" destOrd="0" presId="urn:microsoft.com/office/officeart/2005/8/layout/hierarchy6"/>
    <dgm:cxn modelId="{E104B579-D4EF-4480-ACD9-8406C4F2F05D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Testo del paragrafo.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2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2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2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2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B85A6390-3F60-4F81-A69D-7DFD84813752}" type="presOf" srcId="{1D471068-FE32-40A7-B55B-1060034851AC}" destId="{6B25056B-B82E-486A-A085-CC37AC6ECE4F}" srcOrd="0" destOrd="0" presId="urn:microsoft.com/office/officeart/2005/8/layout/hierarchy6"/>
    <dgm:cxn modelId="{519C3F9D-388F-4915-9B2F-500BF54F16F5}" type="presOf" srcId="{5FD0878A-AE07-4211-8C9E-D1594EAF14DD}" destId="{5F02F497-D847-4BED-9C95-A40DB38AA1C0}" srcOrd="0" destOrd="0" presId="urn:microsoft.com/office/officeart/2005/8/layout/hierarchy6"/>
    <dgm:cxn modelId="{D02C7DC3-F322-47CC-AB14-EA648A529073}" type="presOf" srcId="{80EF8C28-152C-44EA-8DAE-5892C51891C4}" destId="{F976C38B-B696-4C8A-837C-F54997663F0D}" srcOrd="0" destOrd="0" presId="urn:microsoft.com/office/officeart/2005/8/layout/hierarchy6"/>
    <dgm:cxn modelId="{8EC385AE-42C4-459E-A562-CBF935709E7C}" type="presOf" srcId="{5CFD5215-892E-42CB-A0A3-78AEEF9D3917}" destId="{1BC730B0-C855-4966-8029-C2460840653A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A2668D9D-0BD1-4ED1-96D2-255480E00B8D}" type="presOf" srcId="{A99925AA-6EE8-4C99-A2BD-DB19CBBD8C8D}" destId="{0AA163EC-F502-4FF2-97E7-A7EF23B402F5}" srcOrd="0" destOrd="0" presId="urn:microsoft.com/office/officeart/2005/8/layout/hierarchy6"/>
    <dgm:cxn modelId="{25E82091-950C-4B65-8C40-00F8C1116E38}" type="presOf" srcId="{191F1A8F-DFBA-45EE-A461-BA4FD577063F}" destId="{228A5E67-0618-44A9-9486-F8ED187059E7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C36490C3-772B-47BE-B670-C5433E620B55}" type="presOf" srcId="{D44C03BB-F9FF-4E2B-8D00-9A2B5269EEC2}" destId="{66B2C06C-1CD7-44E6-AA54-99A8AFBABAA9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0F464F2B-0B45-415A-A2AD-42A6B6622517}" type="presOf" srcId="{E6B55600-61FF-402D-ADF5-EDE79D339E52}" destId="{E23DA7AA-A90B-4CD9-9184-CB20920551B4}" srcOrd="0" destOrd="0" presId="urn:microsoft.com/office/officeart/2005/8/layout/hierarchy6"/>
    <dgm:cxn modelId="{49B92C6F-98DF-4DA0-8A43-33D154FE1BE0}" type="presOf" srcId="{7EEE1E9F-2C7C-40BC-B87C-BE55B6B10615}" destId="{41FC1C9F-3D98-459E-A56E-E4016FDBC37C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5D16C75A-56D4-4ECB-9F10-B473665A8900}" type="presOf" srcId="{E6CD04F1-CC54-467B-834A-7D796225B4B6}" destId="{0CD863D8-DB72-40CC-B306-E12734F25CA9}" srcOrd="0" destOrd="0" presId="urn:microsoft.com/office/officeart/2005/8/layout/hierarchy6"/>
    <dgm:cxn modelId="{EC5CABAF-5B85-4AC5-810C-670F763A1900}" type="presOf" srcId="{C4E6590C-236E-40B2-BFF3-A2FF8959A717}" destId="{6F13B8FF-8DB7-402A-8ADD-67171A35632B}" srcOrd="0" destOrd="0" presId="urn:microsoft.com/office/officeart/2005/8/layout/hierarchy6"/>
    <dgm:cxn modelId="{7C083EFB-66C8-417E-8C07-BE54137E40D5}" type="presOf" srcId="{C0C05E66-5F99-4246-8FC3-89CC5F2D6705}" destId="{6334C273-2698-4558-AC0C-BAA0FE6701B3}" srcOrd="0" destOrd="0" presId="urn:microsoft.com/office/officeart/2005/8/layout/hierarchy6"/>
    <dgm:cxn modelId="{D3425D1D-08B0-4AF4-9DDE-B97339F688D7}" type="presParOf" srcId="{5F02F497-D847-4BED-9C95-A40DB38AA1C0}" destId="{962E57B1-1676-48BD-A345-E1266BD6C1F8}" srcOrd="0" destOrd="0" presId="urn:microsoft.com/office/officeart/2005/8/layout/hierarchy6"/>
    <dgm:cxn modelId="{1FC634F5-003F-4FCC-8FB3-73EE3BE900F3}" type="presParOf" srcId="{962E57B1-1676-48BD-A345-E1266BD6C1F8}" destId="{30AC2640-AB26-4B8B-8B29-C5965B728DE3}" srcOrd="0" destOrd="0" presId="urn:microsoft.com/office/officeart/2005/8/layout/hierarchy6"/>
    <dgm:cxn modelId="{CCF4EEEE-AA78-478D-85B6-D24050CB7B76}" type="presParOf" srcId="{30AC2640-AB26-4B8B-8B29-C5965B728DE3}" destId="{60359792-B8B8-4F7C-92EB-6234AACEA37B}" srcOrd="0" destOrd="0" presId="urn:microsoft.com/office/officeart/2005/8/layout/hierarchy6"/>
    <dgm:cxn modelId="{3AFC3821-9C98-4970-9F5F-6E0E6C1CD37D}" type="presParOf" srcId="{60359792-B8B8-4F7C-92EB-6234AACEA37B}" destId="{66B2C06C-1CD7-44E6-AA54-99A8AFBABAA9}" srcOrd="0" destOrd="0" presId="urn:microsoft.com/office/officeart/2005/8/layout/hierarchy6"/>
    <dgm:cxn modelId="{4C40CBF6-E634-4AB3-AA27-04D168BA1FC0}" type="presParOf" srcId="{60359792-B8B8-4F7C-92EB-6234AACEA37B}" destId="{950074A3-4559-44C0-886B-6ED8583033E3}" srcOrd="1" destOrd="0" presId="urn:microsoft.com/office/officeart/2005/8/layout/hierarchy6"/>
    <dgm:cxn modelId="{31894D9F-7302-4035-BB8F-D4859B0B84F8}" type="presParOf" srcId="{950074A3-4559-44C0-886B-6ED8583033E3}" destId="{6334C273-2698-4558-AC0C-BAA0FE6701B3}" srcOrd="0" destOrd="0" presId="urn:microsoft.com/office/officeart/2005/8/layout/hierarchy6"/>
    <dgm:cxn modelId="{AF57CDC8-0985-42B3-BA5C-C5BB8C2C51B5}" type="presParOf" srcId="{950074A3-4559-44C0-886B-6ED8583033E3}" destId="{3C41F32C-4AD3-4007-94BE-55CE9BF18113}" srcOrd="1" destOrd="0" presId="urn:microsoft.com/office/officeart/2005/8/layout/hierarchy6"/>
    <dgm:cxn modelId="{976A1C24-425A-45C0-8ADF-6235D3069ED0}" type="presParOf" srcId="{3C41F32C-4AD3-4007-94BE-55CE9BF18113}" destId="{1BC730B0-C855-4966-8029-C2460840653A}" srcOrd="0" destOrd="0" presId="urn:microsoft.com/office/officeart/2005/8/layout/hierarchy6"/>
    <dgm:cxn modelId="{DF2F5E09-70F0-462E-8FA5-E0FA705075D5}" type="presParOf" srcId="{3C41F32C-4AD3-4007-94BE-55CE9BF18113}" destId="{394CCCDC-E65A-4B76-B5EE-17523DA91544}" srcOrd="1" destOrd="0" presId="urn:microsoft.com/office/officeart/2005/8/layout/hierarchy6"/>
    <dgm:cxn modelId="{B8D4D862-7B7B-4C65-A0F7-E75DCFC664F9}" type="presParOf" srcId="{394CCCDC-E65A-4B76-B5EE-17523DA91544}" destId="{41FC1C9F-3D98-459E-A56E-E4016FDBC37C}" srcOrd="0" destOrd="0" presId="urn:microsoft.com/office/officeart/2005/8/layout/hierarchy6"/>
    <dgm:cxn modelId="{FDC9F336-A080-4650-8F77-F3546FF883B7}" type="presParOf" srcId="{394CCCDC-E65A-4B76-B5EE-17523DA91544}" destId="{8CDC9350-5BDD-47C0-9D15-BDD47F2F8CD2}" srcOrd="1" destOrd="0" presId="urn:microsoft.com/office/officeart/2005/8/layout/hierarchy6"/>
    <dgm:cxn modelId="{48F7A229-2CE7-4106-B6DC-2EBABC43E748}" type="presParOf" srcId="{8CDC9350-5BDD-47C0-9D15-BDD47F2F8CD2}" destId="{F976C38B-B696-4C8A-837C-F54997663F0D}" srcOrd="0" destOrd="0" presId="urn:microsoft.com/office/officeart/2005/8/layout/hierarchy6"/>
    <dgm:cxn modelId="{A39BB21C-B62B-4C71-B222-08886CB15BE1}" type="presParOf" srcId="{8CDC9350-5BDD-47C0-9D15-BDD47F2F8CD2}" destId="{92E3D27C-6A8F-4E6F-82FD-924950F6BB39}" srcOrd="1" destOrd="0" presId="urn:microsoft.com/office/officeart/2005/8/layout/hierarchy6"/>
    <dgm:cxn modelId="{86AA6A08-0FD9-47AC-B905-4BB0B910400D}" type="presParOf" srcId="{394CCCDC-E65A-4B76-B5EE-17523DA91544}" destId="{6B25056B-B82E-486A-A085-CC37AC6ECE4F}" srcOrd="2" destOrd="0" presId="urn:microsoft.com/office/officeart/2005/8/layout/hierarchy6"/>
    <dgm:cxn modelId="{DD41257C-5EA0-4CBB-9B1C-A63C2E68D6B4}" type="presParOf" srcId="{394CCCDC-E65A-4B76-B5EE-17523DA91544}" destId="{475BF335-5FA5-4A33-9419-6975807838BA}" srcOrd="3" destOrd="0" presId="urn:microsoft.com/office/officeart/2005/8/layout/hierarchy6"/>
    <dgm:cxn modelId="{94D6738C-13ED-43CC-B125-C467670449D5}" type="presParOf" srcId="{475BF335-5FA5-4A33-9419-6975807838BA}" destId="{6F13B8FF-8DB7-402A-8ADD-67171A35632B}" srcOrd="0" destOrd="0" presId="urn:microsoft.com/office/officeart/2005/8/layout/hierarchy6"/>
    <dgm:cxn modelId="{4381BB45-8C9B-44E0-9286-FE6ABDB4914E}" type="presParOf" srcId="{475BF335-5FA5-4A33-9419-6975807838BA}" destId="{01699E18-7A51-48BB-9FFB-CD661E36B21B}" srcOrd="1" destOrd="0" presId="urn:microsoft.com/office/officeart/2005/8/layout/hierarchy6"/>
    <dgm:cxn modelId="{43E06525-88B8-420A-BC68-DDA27884B4A6}" type="presParOf" srcId="{01699E18-7A51-48BB-9FFB-CD661E36B21B}" destId="{0AA163EC-F502-4FF2-97E7-A7EF23B402F5}" srcOrd="0" destOrd="0" presId="urn:microsoft.com/office/officeart/2005/8/layout/hierarchy6"/>
    <dgm:cxn modelId="{6C78F1BC-DDCB-4328-B543-CC6065AB6EB7}" type="presParOf" srcId="{01699E18-7A51-48BB-9FFB-CD661E36B21B}" destId="{51CF7EB0-FAF8-4A9B-86BB-B510F6F42C91}" srcOrd="1" destOrd="0" presId="urn:microsoft.com/office/officeart/2005/8/layout/hierarchy6"/>
    <dgm:cxn modelId="{6704460F-8EFF-4FA6-AE97-4E01B52B3BD0}" type="presParOf" srcId="{51CF7EB0-FAF8-4A9B-86BB-B510F6F42C91}" destId="{0CD863D8-DB72-40CC-B306-E12734F25CA9}" srcOrd="0" destOrd="0" presId="urn:microsoft.com/office/officeart/2005/8/layout/hierarchy6"/>
    <dgm:cxn modelId="{6BB76636-26D3-4618-B369-78DCEF23A941}" type="presParOf" srcId="{51CF7EB0-FAF8-4A9B-86BB-B510F6F42C91}" destId="{50EBBBCC-5C7D-4137-9AE4-33A4847E7342}" srcOrd="1" destOrd="0" presId="urn:microsoft.com/office/officeart/2005/8/layout/hierarchy6"/>
    <dgm:cxn modelId="{B77AB350-EC9C-4FF3-B354-1E099C134F66}" type="presParOf" srcId="{50EBBBCC-5C7D-4137-9AE4-33A4847E7342}" destId="{E23DA7AA-A90B-4CD9-9184-CB20920551B4}" srcOrd="0" destOrd="0" presId="urn:microsoft.com/office/officeart/2005/8/layout/hierarchy6"/>
    <dgm:cxn modelId="{E8A92F14-0D03-49F0-A0FF-D28948FDBBE1}" type="presParOf" srcId="{50EBBBCC-5C7D-4137-9AE4-33A4847E7342}" destId="{3E600CE6-2F88-445A-AB5F-167E9FEF1C9D}" srcOrd="1" destOrd="0" presId="urn:microsoft.com/office/officeart/2005/8/layout/hierarchy6"/>
    <dgm:cxn modelId="{B27DCFF3-788F-489C-962F-F24D87D390D9}" type="presParOf" srcId="{3E600CE6-2F88-445A-AB5F-167E9FEF1C9D}" destId="{228A5E67-0618-44A9-9486-F8ED187059E7}" srcOrd="0" destOrd="0" presId="urn:microsoft.com/office/officeart/2005/8/layout/hierarchy6"/>
    <dgm:cxn modelId="{F0887199-344A-4DD8-AB52-4C5AC1424BEB}" type="presParOf" srcId="{3E600CE6-2F88-445A-AB5F-167E9FEF1C9D}" destId="{369BD173-E43D-4E15-9D37-E9D8FF1FA095}" srcOrd="1" destOrd="0" presId="urn:microsoft.com/office/officeart/2005/8/layout/hierarchy6"/>
    <dgm:cxn modelId="{C95460CF-675D-43AF-AE0C-60C606E35CE2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“Testo”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/>
      <dgm:spPr/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80C4C97F-4AA5-4858-85DE-F2083EFD7C7D}">
      <dgm:prSet phldrT="[Testo]"/>
      <dgm:spPr/>
      <dgm:t>
        <a:bodyPr/>
        <a:lstStyle/>
        <a:p>
          <a:r>
            <a:rPr lang="it-IT" dirty="0" smtClean="0"/>
            <a:t>“paragrafo.”</a:t>
          </a:r>
          <a:endParaRPr lang="it-IT" dirty="0"/>
        </a:p>
      </dgm:t>
    </dgm:pt>
    <dgm:pt modelId="{6CD1E705-0FFF-41DD-8468-FDD05BBBC72F}" type="parTrans" cxnId="{B8DB1F80-EAEB-4A9A-B3A1-6B182DEE51E4}">
      <dgm:prSet/>
      <dgm:spPr/>
      <dgm:t>
        <a:bodyPr/>
        <a:lstStyle/>
        <a:p>
          <a:endParaRPr lang="it-IT"/>
        </a:p>
      </dgm:t>
    </dgm:pt>
    <dgm:pt modelId="{2A6E68C1-2FD0-498A-9A0D-A8771C342C9E}" type="sibTrans" cxnId="{B8DB1F80-EAEB-4A9A-B3A1-6B182DEE51E4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5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5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5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5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318359F6-BA36-4983-B107-7AF9F98EC8D4}" type="pres">
      <dgm:prSet presAssocID="{2E99F807-3B3C-4EF2-B36F-051BE65A3EA3}" presName="Name19" presStyleLbl="parChTrans1D4" presStyleIdx="2" presStyleCnt="5"/>
      <dgm:spPr/>
      <dgm:t>
        <a:bodyPr/>
        <a:lstStyle/>
        <a:p>
          <a:endParaRPr lang="it-IT"/>
        </a:p>
      </dgm:t>
    </dgm:pt>
    <dgm:pt modelId="{CFC4EC74-16C9-4851-8403-4EA8D82017ED}" type="pres">
      <dgm:prSet presAssocID="{7006C78D-D50B-49FB-B55F-727BD93AB06B}" presName="Name21" presStyleCnt="0"/>
      <dgm:spPr/>
    </dgm:pt>
    <dgm:pt modelId="{EB0F24BE-49C1-48DF-B056-70E30D98A451}" type="pres">
      <dgm:prSet presAssocID="{7006C78D-D50B-49FB-B55F-727BD93AB06B}" presName="level2Shape" presStyleLbl="node4" presStyleIdx="2" presStyleCnt="5"/>
      <dgm:spPr/>
      <dgm:t>
        <a:bodyPr/>
        <a:lstStyle/>
        <a:p>
          <a:endParaRPr lang="it-IT"/>
        </a:p>
      </dgm:t>
    </dgm:pt>
    <dgm:pt modelId="{7FBB8944-7E6F-43E2-924C-665268CE2B57}" type="pres">
      <dgm:prSet presAssocID="{7006C78D-D50B-49FB-B55F-727BD93AB06B}" presName="hierChild3" presStyleCnt="0"/>
      <dgm:spPr/>
    </dgm:pt>
    <dgm:pt modelId="{A7C65AFC-97EC-40C3-9F4A-13CCCC0E6BA9}" type="pres">
      <dgm:prSet presAssocID="{09B96BF6-9FC6-42AF-BA4A-DC7426C817E7}" presName="Name19" presStyleLbl="parChTrans1D4" presStyleIdx="3" presStyleCnt="5"/>
      <dgm:spPr/>
      <dgm:t>
        <a:bodyPr/>
        <a:lstStyle/>
        <a:p>
          <a:endParaRPr lang="it-IT"/>
        </a:p>
      </dgm:t>
    </dgm:pt>
    <dgm:pt modelId="{D7DDA15A-C986-48BA-848A-DDC9A334B8C3}" type="pres">
      <dgm:prSet presAssocID="{5CBB3ABC-81DE-400F-B217-D367456B4BB2}" presName="Name21" presStyleCnt="0"/>
      <dgm:spPr/>
    </dgm:pt>
    <dgm:pt modelId="{72FF5A92-F88D-4369-B07C-3AC1846700F3}" type="pres">
      <dgm:prSet presAssocID="{5CBB3ABC-81DE-400F-B217-D367456B4BB2}" presName="level2Shape" presStyleLbl="node4" presStyleIdx="3" presStyleCnt="5"/>
      <dgm:spPr/>
      <dgm:t>
        <a:bodyPr/>
        <a:lstStyle/>
        <a:p>
          <a:endParaRPr lang="it-IT"/>
        </a:p>
      </dgm:t>
    </dgm:pt>
    <dgm:pt modelId="{9200DC54-5773-4F0F-874B-AD4870565312}" type="pres">
      <dgm:prSet presAssocID="{5CBB3ABC-81DE-400F-B217-D367456B4BB2}" presName="hierChild3" presStyleCnt="0"/>
      <dgm:spPr/>
    </dgm:pt>
    <dgm:pt modelId="{4B5DDE04-AEA2-4187-8CEE-684D494A3318}" type="pres">
      <dgm:prSet presAssocID="{6CD1E705-0FFF-41DD-8468-FDD05BBBC72F}" presName="Name19" presStyleLbl="parChTrans1D4" presStyleIdx="4" presStyleCnt="5"/>
      <dgm:spPr/>
      <dgm:t>
        <a:bodyPr/>
        <a:lstStyle/>
        <a:p>
          <a:endParaRPr lang="it-IT"/>
        </a:p>
      </dgm:t>
    </dgm:pt>
    <dgm:pt modelId="{6C3754D1-17E1-42F9-99D0-2D523449EA62}" type="pres">
      <dgm:prSet presAssocID="{80C4C97F-4AA5-4858-85DE-F2083EFD7C7D}" presName="Name21" presStyleCnt="0"/>
      <dgm:spPr/>
    </dgm:pt>
    <dgm:pt modelId="{D5379A85-C1A3-442A-869E-E843DE3760EE}" type="pres">
      <dgm:prSet presAssocID="{80C4C97F-4AA5-4858-85DE-F2083EFD7C7D}" presName="level2Shape" presStyleLbl="node4" presStyleIdx="4" presStyleCnt="5"/>
      <dgm:spPr/>
      <dgm:t>
        <a:bodyPr/>
        <a:lstStyle/>
        <a:p>
          <a:endParaRPr lang="it-IT"/>
        </a:p>
      </dgm:t>
    </dgm:pt>
    <dgm:pt modelId="{1B6EF979-30ED-4A62-A5B8-CFFA77028CF3}" type="pres">
      <dgm:prSet presAssocID="{80C4C97F-4AA5-4858-85DE-F2083EFD7C7D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B8DB1F80-EAEB-4A9A-B3A1-6B182DEE51E4}" srcId="{E6CD04F1-CC54-467B-834A-7D796225B4B6}" destId="{80C4C97F-4AA5-4858-85DE-F2083EFD7C7D}" srcOrd="2" destOrd="0" parTransId="{6CD1E705-0FFF-41DD-8468-FDD05BBBC72F}" sibTransId="{2A6E68C1-2FD0-498A-9A0D-A8771C342C9E}"/>
    <dgm:cxn modelId="{EB64412C-00D5-4A3E-98A8-758F006D4E24}" type="presOf" srcId="{2E99F807-3B3C-4EF2-B36F-051BE65A3EA3}" destId="{318359F6-BA36-4983-B107-7AF9F98EC8D4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C826751E-4A39-4C78-8D84-5B607E28E8F6}" type="presOf" srcId="{5FD0878A-AE07-4211-8C9E-D1594EAF14DD}" destId="{5F02F497-D847-4BED-9C95-A40DB38AA1C0}" srcOrd="0" destOrd="0" presId="urn:microsoft.com/office/officeart/2005/8/layout/hierarchy6"/>
    <dgm:cxn modelId="{A5334263-6AC3-4E2F-AB04-8E6CD670FE8F}" type="presOf" srcId="{7006C78D-D50B-49FB-B55F-727BD93AB06B}" destId="{EB0F24BE-49C1-48DF-B056-70E30D98A451}" srcOrd="0" destOrd="0" presId="urn:microsoft.com/office/officeart/2005/8/layout/hierarchy6"/>
    <dgm:cxn modelId="{F20CD054-92C4-4B78-803C-9970C3522FF1}" type="presOf" srcId="{5CBB3ABC-81DE-400F-B217-D367456B4BB2}" destId="{72FF5A92-F88D-4369-B07C-3AC1846700F3}" srcOrd="0" destOrd="0" presId="urn:microsoft.com/office/officeart/2005/8/layout/hierarchy6"/>
    <dgm:cxn modelId="{8BEE8673-DD15-4F7A-B0DC-216B54C9F832}" type="presOf" srcId="{80EF8C28-152C-44EA-8DAE-5892C51891C4}" destId="{F976C38B-B696-4C8A-837C-F54997663F0D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28E53592-7F97-446F-8ECF-5E3C5690EEA9}" srcId="{E6CD04F1-CC54-467B-834A-7D796225B4B6}" destId="{7006C78D-D50B-49FB-B55F-727BD93AB06B}" srcOrd="1" destOrd="0" parTransId="{2E99F807-3B3C-4EF2-B36F-051BE65A3EA3}" sibTransId="{A2FB4C11-7E16-4630-89A5-94210C494A1B}"/>
    <dgm:cxn modelId="{A0B528D4-6ECF-4A2C-BD8B-7544945BCD91}" type="presOf" srcId="{7EEE1E9F-2C7C-40BC-B87C-BE55B6B10615}" destId="{41FC1C9F-3D98-459E-A56E-E4016FDBC37C}" srcOrd="0" destOrd="0" presId="urn:microsoft.com/office/officeart/2005/8/layout/hierarchy6"/>
    <dgm:cxn modelId="{048706D2-74F5-433F-BBB4-EA633CF86073}" type="presOf" srcId="{C4E6590C-236E-40B2-BFF3-A2FF8959A717}" destId="{6F13B8FF-8DB7-402A-8ADD-67171A35632B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6BD0542C-FD4C-4700-A36B-7FB271BC341C}" type="presOf" srcId="{5CFD5215-892E-42CB-A0A3-78AEEF9D3917}" destId="{1BC730B0-C855-4966-8029-C2460840653A}" srcOrd="0" destOrd="0" presId="urn:microsoft.com/office/officeart/2005/8/layout/hierarchy6"/>
    <dgm:cxn modelId="{0FCB0658-C5FC-41A5-AD7D-0CA186C8ED05}" type="presOf" srcId="{6CD1E705-0FFF-41DD-8468-FDD05BBBC72F}" destId="{4B5DDE04-AEA2-4187-8CEE-684D494A3318}" srcOrd="0" destOrd="0" presId="urn:microsoft.com/office/officeart/2005/8/layout/hierarchy6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CEE03B1A-811A-4F71-B6BB-36A2DB7D3EA6}" type="presOf" srcId="{E6CD04F1-CC54-467B-834A-7D796225B4B6}" destId="{0CD863D8-DB72-40CC-B306-E12734F25CA9}" srcOrd="0" destOrd="0" presId="urn:microsoft.com/office/officeart/2005/8/layout/hierarchy6"/>
    <dgm:cxn modelId="{A868A2DE-75E2-4103-A446-7B7D907DE005}" type="presOf" srcId="{80C4C97F-4AA5-4858-85DE-F2083EFD7C7D}" destId="{D5379A85-C1A3-442A-869E-E843DE3760EE}" srcOrd="0" destOrd="0" presId="urn:microsoft.com/office/officeart/2005/8/layout/hierarchy6"/>
    <dgm:cxn modelId="{7F8D2D41-5D16-44A1-AA1F-6FAE84B758A0}" type="presOf" srcId="{D44C03BB-F9FF-4E2B-8D00-9A2B5269EEC2}" destId="{66B2C06C-1CD7-44E6-AA54-99A8AFBABAA9}" srcOrd="0" destOrd="0" presId="urn:microsoft.com/office/officeart/2005/8/layout/hierarchy6"/>
    <dgm:cxn modelId="{E4BC6687-AEF0-41C5-A691-255A5EE20714}" type="presOf" srcId="{E6B55600-61FF-402D-ADF5-EDE79D339E52}" destId="{E23DA7AA-A90B-4CD9-9184-CB20920551B4}" srcOrd="0" destOrd="0" presId="urn:microsoft.com/office/officeart/2005/8/layout/hierarchy6"/>
    <dgm:cxn modelId="{C5EE8062-3682-4351-9AB8-E6BF4185F077}" type="presOf" srcId="{191F1A8F-DFBA-45EE-A461-BA4FD577063F}" destId="{228A5E67-0618-44A9-9486-F8ED187059E7}" srcOrd="0" destOrd="0" presId="urn:microsoft.com/office/officeart/2005/8/layout/hierarchy6"/>
    <dgm:cxn modelId="{AF172CA7-BF08-4414-85C5-A7C1FA881986}" type="presOf" srcId="{1D471068-FE32-40A7-B55B-1060034851AC}" destId="{6B25056B-B82E-486A-A085-CC37AC6ECE4F}" srcOrd="0" destOrd="0" presId="urn:microsoft.com/office/officeart/2005/8/layout/hierarchy6"/>
    <dgm:cxn modelId="{79EB7F13-341B-4751-B71F-50E9E2511878}" type="presOf" srcId="{C0C05E66-5F99-4246-8FC3-89CC5F2D6705}" destId="{6334C273-2698-4558-AC0C-BAA0FE6701B3}" srcOrd="0" destOrd="0" presId="urn:microsoft.com/office/officeart/2005/8/layout/hierarchy6"/>
    <dgm:cxn modelId="{7057F7E4-6835-4894-8EC8-EC9699FEF514}" type="presOf" srcId="{A99925AA-6EE8-4C99-A2BD-DB19CBBD8C8D}" destId="{0AA163EC-F502-4FF2-97E7-A7EF23B402F5}" srcOrd="0" destOrd="0" presId="urn:microsoft.com/office/officeart/2005/8/layout/hierarchy6"/>
    <dgm:cxn modelId="{CA612A66-D484-4B4B-BAAA-2CBEB45F2E92}" type="presOf" srcId="{09B96BF6-9FC6-42AF-BA4A-DC7426C817E7}" destId="{A7C65AFC-97EC-40C3-9F4A-13CCCC0E6BA9}" srcOrd="0" destOrd="0" presId="urn:microsoft.com/office/officeart/2005/8/layout/hierarchy6"/>
    <dgm:cxn modelId="{8769987B-B5C2-45BA-9F2D-3E5727E3D957}" type="presParOf" srcId="{5F02F497-D847-4BED-9C95-A40DB38AA1C0}" destId="{962E57B1-1676-48BD-A345-E1266BD6C1F8}" srcOrd="0" destOrd="0" presId="urn:microsoft.com/office/officeart/2005/8/layout/hierarchy6"/>
    <dgm:cxn modelId="{264E3E21-441A-4FC4-83F3-7773E74C0D6B}" type="presParOf" srcId="{962E57B1-1676-48BD-A345-E1266BD6C1F8}" destId="{30AC2640-AB26-4B8B-8B29-C5965B728DE3}" srcOrd="0" destOrd="0" presId="urn:microsoft.com/office/officeart/2005/8/layout/hierarchy6"/>
    <dgm:cxn modelId="{84A42275-76B2-48F5-A8E2-0337039D4994}" type="presParOf" srcId="{30AC2640-AB26-4B8B-8B29-C5965B728DE3}" destId="{60359792-B8B8-4F7C-92EB-6234AACEA37B}" srcOrd="0" destOrd="0" presId="urn:microsoft.com/office/officeart/2005/8/layout/hierarchy6"/>
    <dgm:cxn modelId="{6C86F7F5-37C3-48E9-8DB2-1AA2071C594D}" type="presParOf" srcId="{60359792-B8B8-4F7C-92EB-6234AACEA37B}" destId="{66B2C06C-1CD7-44E6-AA54-99A8AFBABAA9}" srcOrd="0" destOrd="0" presId="urn:microsoft.com/office/officeart/2005/8/layout/hierarchy6"/>
    <dgm:cxn modelId="{DC5FA50F-A0B3-463C-92A1-65C7860FF0BF}" type="presParOf" srcId="{60359792-B8B8-4F7C-92EB-6234AACEA37B}" destId="{950074A3-4559-44C0-886B-6ED8583033E3}" srcOrd="1" destOrd="0" presId="urn:microsoft.com/office/officeart/2005/8/layout/hierarchy6"/>
    <dgm:cxn modelId="{986EB8A7-77E9-49E7-A01E-EF45573E9D41}" type="presParOf" srcId="{950074A3-4559-44C0-886B-6ED8583033E3}" destId="{6334C273-2698-4558-AC0C-BAA0FE6701B3}" srcOrd="0" destOrd="0" presId="urn:microsoft.com/office/officeart/2005/8/layout/hierarchy6"/>
    <dgm:cxn modelId="{E30EF031-6E1D-4EBC-953B-1FE1996BC634}" type="presParOf" srcId="{950074A3-4559-44C0-886B-6ED8583033E3}" destId="{3C41F32C-4AD3-4007-94BE-55CE9BF18113}" srcOrd="1" destOrd="0" presId="urn:microsoft.com/office/officeart/2005/8/layout/hierarchy6"/>
    <dgm:cxn modelId="{6E983094-D209-4891-9F2D-B0255A5601CF}" type="presParOf" srcId="{3C41F32C-4AD3-4007-94BE-55CE9BF18113}" destId="{1BC730B0-C855-4966-8029-C2460840653A}" srcOrd="0" destOrd="0" presId="urn:microsoft.com/office/officeart/2005/8/layout/hierarchy6"/>
    <dgm:cxn modelId="{F012480C-027F-4FDE-86B2-7F7B28B9E8B9}" type="presParOf" srcId="{3C41F32C-4AD3-4007-94BE-55CE9BF18113}" destId="{394CCCDC-E65A-4B76-B5EE-17523DA91544}" srcOrd="1" destOrd="0" presId="urn:microsoft.com/office/officeart/2005/8/layout/hierarchy6"/>
    <dgm:cxn modelId="{DD343CC0-F3CA-4F3C-A7FA-379EA666A53A}" type="presParOf" srcId="{394CCCDC-E65A-4B76-B5EE-17523DA91544}" destId="{41FC1C9F-3D98-459E-A56E-E4016FDBC37C}" srcOrd="0" destOrd="0" presId="urn:microsoft.com/office/officeart/2005/8/layout/hierarchy6"/>
    <dgm:cxn modelId="{8BDC8CAA-24C8-4E9F-9694-664A11745E9F}" type="presParOf" srcId="{394CCCDC-E65A-4B76-B5EE-17523DA91544}" destId="{8CDC9350-5BDD-47C0-9D15-BDD47F2F8CD2}" srcOrd="1" destOrd="0" presId="urn:microsoft.com/office/officeart/2005/8/layout/hierarchy6"/>
    <dgm:cxn modelId="{0128D210-9C94-4C9C-A34E-8C0A7B20F52A}" type="presParOf" srcId="{8CDC9350-5BDD-47C0-9D15-BDD47F2F8CD2}" destId="{F976C38B-B696-4C8A-837C-F54997663F0D}" srcOrd="0" destOrd="0" presId="urn:microsoft.com/office/officeart/2005/8/layout/hierarchy6"/>
    <dgm:cxn modelId="{DFFF36C5-0CB0-406A-9316-741EACBCCAE8}" type="presParOf" srcId="{8CDC9350-5BDD-47C0-9D15-BDD47F2F8CD2}" destId="{92E3D27C-6A8F-4E6F-82FD-924950F6BB39}" srcOrd="1" destOrd="0" presId="urn:microsoft.com/office/officeart/2005/8/layout/hierarchy6"/>
    <dgm:cxn modelId="{FD932FE6-71EF-476C-9CD2-01C20A4CFD92}" type="presParOf" srcId="{394CCCDC-E65A-4B76-B5EE-17523DA91544}" destId="{6B25056B-B82E-486A-A085-CC37AC6ECE4F}" srcOrd="2" destOrd="0" presId="urn:microsoft.com/office/officeart/2005/8/layout/hierarchy6"/>
    <dgm:cxn modelId="{7C5E4CAE-092D-4277-97E8-57C9A774DE9F}" type="presParOf" srcId="{394CCCDC-E65A-4B76-B5EE-17523DA91544}" destId="{475BF335-5FA5-4A33-9419-6975807838BA}" srcOrd="3" destOrd="0" presId="urn:microsoft.com/office/officeart/2005/8/layout/hierarchy6"/>
    <dgm:cxn modelId="{5B95DDD3-1BA3-4FF7-A9B2-E8084A302CFC}" type="presParOf" srcId="{475BF335-5FA5-4A33-9419-6975807838BA}" destId="{6F13B8FF-8DB7-402A-8ADD-67171A35632B}" srcOrd="0" destOrd="0" presId="urn:microsoft.com/office/officeart/2005/8/layout/hierarchy6"/>
    <dgm:cxn modelId="{8FBB0469-DAD0-4165-A8EE-7D03E3419C1A}" type="presParOf" srcId="{475BF335-5FA5-4A33-9419-6975807838BA}" destId="{01699E18-7A51-48BB-9FFB-CD661E36B21B}" srcOrd="1" destOrd="0" presId="urn:microsoft.com/office/officeart/2005/8/layout/hierarchy6"/>
    <dgm:cxn modelId="{0D4584CC-1914-4AF9-A8AA-06A650834F3F}" type="presParOf" srcId="{01699E18-7A51-48BB-9FFB-CD661E36B21B}" destId="{0AA163EC-F502-4FF2-97E7-A7EF23B402F5}" srcOrd="0" destOrd="0" presId="urn:microsoft.com/office/officeart/2005/8/layout/hierarchy6"/>
    <dgm:cxn modelId="{7AC8DC21-7DDE-4AE4-9D53-64FF14543D81}" type="presParOf" srcId="{01699E18-7A51-48BB-9FFB-CD661E36B21B}" destId="{51CF7EB0-FAF8-4A9B-86BB-B510F6F42C91}" srcOrd="1" destOrd="0" presId="urn:microsoft.com/office/officeart/2005/8/layout/hierarchy6"/>
    <dgm:cxn modelId="{17A265DC-5D8C-4FC0-ADC0-9084E8755B74}" type="presParOf" srcId="{51CF7EB0-FAF8-4A9B-86BB-B510F6F42C91}" destId="{0CD863D8-DB72-40CC-B306-E12734F25CA9}" srcOrd="0" destOrd="0" presId="urn:microsoft.com/office/officeart/2005/8/layout/hierarchy6"/>
    <dgm:cxn modelId="{70DF10DA-26AE-4CB6-B85C-E7736E4A6367}" type="presParOf" srcId="{51CF7EB0-FAF8-4A9B-86BB-B510F6F42C91}" destId="{50EBBBCC-5C7D-4137-9AE4-33A4847E7342}" srcOrd="1" destOrd="0" presId="urn:microsoft.com/office/officeart/2005/8/layout/hierarchy6"/>
    <dgm:cxn modelId="{71AD95BF-EB75-4F3A-AB84-0E96F10D63B4}" type="presParOf" srcId="{50EBBBCC-5C7D-4137-9AE4-33A4847E7342}" destId="{E23DA7AA-A90B-4CD9-9184-CB20920551B4}" srcOrd="0" destOrd="0" presId="urn:microsoft.com/office/officeart/2005/8/layout/hierarchy6"/>
    <dgm:cxn modelId="{0A083529-5E98-4C23-A2F5-E889035587A9}" type="presParOf" srcId="{50EBBBCC-5C7D-4137-9AE4-33A4847E7342}" destId="{3E600CE6-2F88-445A-AB5F-167E9FEF1C9D}" srcOrd="1" destOrd="0" presId="urn:microsoft.com/office/officeart/2005/8/layout/hierarchy6"/>
    <dgm:cxn modelId="{677FBB94-E204-4B3F-AD46-F82A6765B116}" type="presParOf" srcId="{3E600CE6-2F88-445A-AB5F-167E9FEF1C9D}" destId="{228A5E67-0618-44A9-9486-F8ED187059E7}" srcOrd="0" destOrd="0" presId="urn:microsoft.com/office/officeart/2005/8/layout/hierarchy6"/>
    <dgm:cxn modelId="{A5277884-A627-4DE6-8CC7-8D54C324E81B}" type="presParOf" srcId="{3E600CE6-2F88-445A-AB5F-167E9FEF1C9D}" destId="{369BD173-E43D-4E15-9D37-E9D8FF1FA095}" srcOrd="1" destOrd="0" presId="urn:microsoft.com/office/officeart/2005/8/layout/hierarchy6"/>
    <dgm:cxn modelId="{3BF15BFE-F63C-4733-9183-CCC02CD78D0F}" type="presParOf" srcId="{50EBBBCC-5C7D-4137-9AE4-33A4847E7342}" destId="{318359F6-BA36-4983-B107-7AF9F98EC8D4}" srcOrd="2" destOrd="0" presId="urn:microsoft.com/office/officeart/2005/8/layout/hierarchy6"/>
    <dgm:cxn modelId="{4063A734-6ACB-43BF-A492-258F12C9927F}" type="presParOf" srcId="{50EBBBCC-5C7D-4137-9AE4-33A4847E7342}" destId="{CFC4EC74-16C9-4851-8403-4EA8D82017ED}" srcOrd="3" destOrd="0" presId="urn:microsoft.com/office/officeart/2005/8/layout/hierarchy6"/>
    <dgm:cxn modelId="{F4987FDA-3169-45D0-ADDB-53D6EFD978F8}" type="presParOf" srcId="{CFC4EC74-16C9-4851-8403-4EA8D82017ED}" destId="{EB0F24BE-49C1-48DF-B056-70E30D98A451}" srcOrd="0" destOrd="0" presId="urn:microsoft.com/office/officeart/2005/8/layout/hierarchy6"/>
    <dgm:cxn modelId="{1455AA0E-BD98-4595-ADF3-87AF3C4CF855}" type="presParOf" srcId="{CFC4EC74-16C9-4851-8403-4EA8D82017ED}" destId="{7FBB8944-7E6F-43E2-924C-665268CE2B57}" srcOrd="1" destOrd="0" presId="urn:microsoft.com/office/officeart/2005/8/layout/hierarchy6"/>
    <dgm:cxn modelId="{8D522843-6329-48E3-BCF0-5E3702CFFD23}" type="presParOf" srcId="{7FBB8944-7E6F-43E2-924C-665268CE2B57}" destId="{A7C65AFC-97EC-40C3-9F4A-13CCCC0E6BA9}" srcOrd="0" destOrd="0" presId="urn:microsoft.com/office/officeart/2005/8/layout/hierarchy6"/>
    <dgm:cxn modelId="{C12D1325-BE09-463E-B173-3E7243BE71F3}" type="presParOf" srcId="{7FBB8944-7E6F-43E2-924C-665268CE2B57}" destId="{D7DDA15A-C986-48BA-848A-DDC9A334B8C3}" srcOrd="1" destOrd="0" presId="urn:microsoft.com/office/officeart/2005/8/layout/hierarchy6"/>
    <dgm:cxn modelId="{9994C27B-7950-405C-B650-ADB22A97FBE1}" type="presParOf" srcId="{D7DDA15A-C986-48BA-848A-DDC9A334B8C3}" destId="{72FF5A92-F88D-4369-B07C-3AC1846700F3}" srcOrd="0" destOrd="0" presId="urn:microsoft.com/office/officeart/2005/8/layout/hierarchy6"/>
    <dgm:cxn modelId="{D2675987-0A1D-4ED2-BD49-8EA3B4CD8D01}" type="presParOf" srcId="{D7DDA15A-C986-48BA-848A-DDC9A334B8C3}" destId="{9200DC54-5773-4F0F-874B-AD4870565312}" srcOrd="1" destOrd="0" presId="urn:microsoft.com/office/officeart/2005/8/layout/hierarchy6"/>
    <dgm:cxn modelId="{8DADA416-1442-42E7-8192-5A9330E6B54C}" type="presParOf" srcId="{50EBBBCC-5C7D-4137-9AE4-33A4847E7342}" destId="{4B5DDE04-AEA2-4187-8CEE-684D494A3318}" srcOrd="4" destOrd="0" presId="urn:microsoft.com/office/officeart/2005/8/layout/hierarchy6"/>
    <dgm:cxn modelId="{7EB2FD0B-C1E2-4262-B621-8EB13F9CECBF}" type="presParOf" srcId="{50EBBBCC-5C7D-4137-9AE4-33A4847E7342}" destId="{6C3754D1-17E1-42F9-99D0-2D523449EA62}" srcOrd="5" destOrd="0" presId="urn:microsoft.com/office/officeart/2005/8/layout/hierarchy6"/>
    <dgm:cxn modelId="{2A2D66E8-1093-4B27-8DB4-1359E9479255}" type="presParOf" srcId="{6C3754D1-17E1-42F9-99D0-2D523449EA62}" destId="{D5379A85-C1A3-442A-869E-E843DE3760EE}" srcOrd="0" destOrd="0" presId="urn:microsoft.com/office/officeart/2005/8/layout/hierarchy6"/>
    <dgm:cxn modelId="{0CF427D5-5BB7-49AD-8E3B-2F7FA22A0B43}" type="presParOf" srcId="{6C3754D1-17E1-42F9-99D0-2D523449EA62}" destId="{1B6EF979-30ED-4A62-A5B8-CFFA77028CF3}" srcOrd="1" destOrd="0" presId="urn:microsoft.com/office/officeart/2005/8/layout/hierarchy6"/>
    <dgm:cxn modelId="{DDEB2A8A-CDF1-4248-86CD-C734DD16001B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1E7EEE0-AD82-4765-A669-460CB0D595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FDC53B-5D27-43D5-9C36-36FDD2113A2C}">
      <dgm:prSet custT="1"/>
      <dgm:spPr/>
      <dgm:t>
        <a:bodyPr/>
        <a:lstStyle/>
        <a:p>
          <a:pPr rtl="0"/>
          <a:r>
            <a:rPr lang="it-IT" sz="1600" b="1" dirty="0" err="1" smtClean="0"/>
            <a:t>element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D978F0B6-4AF8-4D8B-99AA-3BB92E8A93C7}" type="parTrans" cxnId="{517FC348-48EC-4E2D-82F2-618329805675}">
      <dgm:prSet/>
      <dgm:spPr/>
      <dgm:t>
        <a:bodyPr/>
        <a:lstStyle/>
        <a:p>
          <a:endParaRPr lang="it-IT"/>
        </a:p>
      </dgm:t>
    </dgm:pt>
    <dgm:pt modelId="{4A1EAFE7-46EA-4DC7-A563-524C23B0DCBF}" type="sibTrans" cxnId="{517FC348-48EC-4E2D-82F2-618329805675}">
      <dgm:prSet/>
      <dgm:spPr/>
      <dgm:t>
        <a:bodyPr/>
        <a:lstStyle/>
        <a:p>
          <a:endParaRPr lang="it-IT"/>
        </a:p>
      </dgm:t>
    </dgm:pt>
    <dgm:pt modelId="{0F88CA25-D73F-4C6A-A1E0-69455EE7DED1}">
      <dgm:prSet/>
      <dgm:spPr/>
      <dgm:t>
        <a:bodyPr/>
        <a:lstStyle/>
        <a:p>
          <a:pPr rtl="0"/>
          <a:r>
            <a:rPr lang="it-IT" dirty="0" smtClean="0"/>
            <a:t>Tutti gli </a:t>
          </a:r>
          <a:r>
            <a:rPr lang="it-IT" b="1" dirty="0" err="1" smtClean="0"/>
            <a:t>element</a:t>
          </a:r>
          <a:r>
            <a:rPr lang="it-IT" dirty="0" smtClean="0"/>
            <a:t> possono avere attributi</a:t>
          </a:r>
          <a:endParaRPr lang="it-IT" dirty="0"/>
        </a:p>
      </dgm:t>
    </dgm:pt>
    <dgm:pt modelId="{57B586F0-E370-414A-9039-6A27E36501F9}" type="parTrans" cxnId="{F96E1B1B-205A-496A-8567-DE398A9AED72}">
      <dgm:prSet/>
      <dgm:spPr/>
      <dgm:t>
        <a:bodyPr/>
        <a:lstStyle/>
        <a:p>
          <a:endParaRPr lang="it-IT"/>
        </a:p>
      </dgm:t>
    </dgm:pt>
    <dgm:pt modelId="{A07C1F50-2937-47F8-8DA8-180F40ABA7E5}" type="sibTrans" cxnId="{F96E1B1B-205A-496A-8567-DE398A9AED72}">
      <dgm:prSet/>
      <dgm:spPr/>
      <dgm:t>
        <a:bodyPr/>
        <a:lstStyle/>
        <a:p>
          <a:endParaRPr lang="it-IT"/>
        </a:p>
      </dgm:t>
    </dgm:pt>
    <dgm:pt modelId="{DE4F07A4-EAD9-4C6A-BD44-2AB77838ED24}">
      <dgm:prSet/>
      <dgm:spPr/>
      <dgm:t>
        <a:bodyPr/>
        <a:lstStyle/>
        <a:p>
          <a:pPr rtl="0"/>
          <a:r>
            <a:rPr lang="it-IT" dirty="0" smtClean="0"/>
            <a:t>La maggior parte degli </a:t>
          </a:r>
          <a:r>
            <a:rPr lang="it-IT" b="1" dirty="0" err="1" smtClean="0"/>
            <a:t>element</a:t>
          </a:r>
          <a:r>
            <a:rPr lang="it-IT" dirty="0" smtClean="0"/>
            <a:t> può contenere altri nodi</a:t>
          </a:r>
          <a:endParaRPr lang="it-IT" dirty="0"/>
        </a:p>
      </dgm:t>
    </dgm:pt>
    <dgm:pt modelId="{7CBA58A8-0A15-4A74-88D6-872F08ABDEE0}" type="parTrans" cxnId="{D37D5923-3C35-4090-B261-75713391FAEB}">
      <dgm:prSet/>
      <dgm:spPr/>
      <dgm:t>
        <a:bodyPr/>
        <a:lstStyle/>
        <a:p>
          <a:endParaRPr lang="it-IT"/>
        </a:p>
      </dgm:t>
    </dgm:pt>
    <dgm:pt modelId="{8C3E9280-A827-479A-A895-E8033ED927A0}" type="sibTrans" cxnId="{D37D5923-3C35-4090-B261-75713391FAEB}">
      <dgm:prSet/>
      <dgm:spPr/>
      <dgm:t>
        <a:bodyPr/>
        <a:lstStyle/>
        <a:p>
          <a:endParaRPr lang="it-IT"/>
        </a:p>
      </dgm:t>
    </dgm:pt>
    <dgm:pt modelId="{35CFD989-D690-4F86-A6DC-09B8DB16DA7E}">
      <dgm:prSet custT="1"/>
      <dgm:spPr/>
      <dgm:t>
        <a:bodyPr/>
        <a:lstStyle/>
        <a:p>
          <a:pPr rtl="0"/>
          <a:r>
            <a:rPr lang="it-IT" sz="1600" b="1" dirty="0" err="1" smtClean="0"/>
            <a:t>textNode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al testo all'interno dei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C77EADC2-30CD-4266-AFD1-A378686F1421}" type="parTrans" cxnId="{944AF4F4-B131-43A1-93E1-D8EF430CD266}">
      <dgm:prSet/>
      <dgm:spPr/>
      <dgm:t>
        <a:bodyPr/>
        <a:lstStyle/>
        <a:p>
          <a:endParaRPr lang="it-IT"/>
        </a:p>
      </dgm:t>
    </dgm:pt>
    <dgm:pt modelId="{EE50CE91-6287-488B-9194-9F153A47513E}" type="sibTrans" cxnId="{944AF4F4-B131-43A1-93E1-D8EF430CD266}">
      <dgm:prSet/>
      <dgm:spPr/>
      <dgm:t>
        <a:bodyPr/>
        <a:lstStyle/>
        <a:p>
          <a:endParaRPr lang="it-IT"/>
        </a:p>
      </dgm:t>
    </dgm:pt>
    <dgm:pt modelId="{B51758A8-3DC6-4BF4-A42F-04FBAC1E8854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 non hanno attributi</a:t>
          </a:r>
          <a:endParaRPr lang="it-IT" dirty="0"/>
        </a:p>
      </dgm:t>
    </dgm:pt>
    <dgm:pt modelId="{C56816E5-B6AF-4EBE-9ED4-9984C33E1226}" type="parTrans" cxnId="{57133449-3B8C-42B7-AD65-9C35EF297720}">
      <dgm:prSet/>
      <dgm:spPr/>
      <dgm:t>
        <a:bodyPr/>
        <a:lstStyle/>
        <a:p>
          <a:endParaRPr lang="it-IT"/>
        </a:p>
      </dgm:t>
    </dgm:pt>
    <dgm:pt modelId="{D8D03E0D-87A3-4050-B5D4-AD80097EBBB0}" type="sibTrans" cxnId="{57133449-3B8C-42B7-AD65-9C35EF297720}">
      <dgm:prSet/>
      <dgm:spPr/>
      <dgm:t>
        <a:bodyPr/>
        <a:lstStyle/>
        <a:p>
          <a:endParaRPr lang="it-IT"/>
        </a:p>
      </dgm:t>
    </dgm:pt>
    <dgm:pt modelId="{3C67AFC4-FDE3-4F9F-A1BA-471E615E6CEB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non contengono altri nodi</a:t>
          </a:r>
          <a:endParaRPr lang="it-IT" dirty="0"/>
        </a:p>
      </dgm:t>
    </dgm:pt>
    <dgm:pt modelId="{CF25B93E-A7D7-4D57-8207-A584203DE932}" type="parTrans" cxnId="{2C45D43A-28F4-44A8-8EBD-D9E96218023A}">
      <dgm:prSet/>
      <dgm:spPr/>
      <dgm:t>
        <a:bodyPr/>
        <a:lstStyle/>
        <a:p>
          <a:endParaRPr lang="it-IT"/>
        </a:p>
      </dgm:t>
    </dgm:pt>
    <dgm:pt modelId="{952F1356-AFB9-4265-B178-53AFCB405F3E}" type="sibTrans" cxnId="{2C45D43A-28F4-44A8-8EBD-D9E96218023A}">
      <dgm:prSet/>
      <dgm:spPr/>
      <dgm:t>
        <a:bodyPr/>
        <a:lstStyle/>
        <a:p>
          <a:endParaRPr lang="it-IT"/>
        </a:p>
      </dgm:t>
    </dgm:pt>
    <dgm:pt modelId="{1AA34AF3-BDBF-45BB-A4A3-A54249E71E71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b="1" dirty="0" smtClean="0"/>
            <a:t> </a:t>
          </a:r>
          <a:r>
            <a:rPr lang="it-IT" dirty="0" smtClean="0"/>
            <a:t>hanno una proprietà che restituisce il testo che contengono</a:t>
          </a:r>
          <a:endParaRPr lang="it-IT" dirty="0"/>
        </a:p>
      </dgm:t>
    </dgm:pt>
    <dgm:pt modelId="{F95C82CB-4206-430C-ACE2-C053243F709B}" type="parTrans" cxnId="{CB55B0FF-9B07-4C9A-A42E-BFC82C73A38B}">
      <dgm:prSet/>
      <dgm:spPr/>
      <dgm:t>
        <a:bodyPr/>
        <a:lstStyle/>
        <a:p>
          <a:endParaRPr lang="it-IT"/>
        </a:p>
      </dgm:t>
    </dgm:pt>
    <dgm:pt modelId="{2850B749-4BA8-42A7-9B1A-08B0B98AE09C}" type="sibTrans" cxnId="{CB55B0FF-9B07-4C9A-A42E-BFC82C73A38B}">
      <dgm:prSet/>
      <dgm:spPr/>
      <dgm:t>
        <a:bodyPr/>
        <a:lstStyle/>
        <a:p>
          <a:endParaRPr lang="it-IT"/>
        </a:p>
      </dgm:t>
    </dgm:pt>
    <dgm:pt modelId="{05FE4E9B-068C-4616-9902-ABF49E4A425B}">
      <dgm:prSet/>
      <dgm:spPr/>
      <dgm:t>
        <a:bodyPr/>
        <a:lstStyle/>
        <a:p>
          <a:pPr rtl="0"/>
          <a:endParaRPr lang="it-IT" dirty="0"/>
        </a:p>
      </dgm:t>
    </dgm:pt>
    <dgm:pt modelId="{BFEB7977-6FF8-4100-8248-860615301EA7}" type="parTrans" cxnId="{6A210AEC-4703-4426-B5F5-F4B570FBCBDD}">
      <dgm:prSet/>
      <dgm:spPr/>
      <dgm:t>
        <a:bodyPr/>
        <a:lstStyle/>
        <a:p>
          <a:endParaRPr lang="it-IT"/>
        </a:p>
      </dgm:t>
    </dgm:pt>
    <dgm:pt modelId="{33C213A0-F55A-4C25-9373-BB61A9176DB0}" type="sibTrans" cxnId="{6A210AEC-4703-4426-B5F5-F4B570FBCBDD}">
      <dgm:prSet/>
      <dgm:spPr/>
      <dgm:t>
        <a:bodyPr/>
        <a:lstStyle/>
        <a:p>
          <a:endParaRPr lang="it-IT"/>
        </a:p>
      </dgm:t>
    </dgm:pt>
    <dgm:pt modelId="{DEA2CA9F-3ACE-41EF-BD0C-B477BD43B5B2}">
      <dgm:prSet/>
      <dgm:spPr/>
      <dgm:t>
        <a:bodyPr/>
        <a:lstStyle/>
        <a:p>
          <a:pPr rtl="0"/>
          <a:endParaRPr lang="it-IT" dirty="0"/>
        </a:p>
      </dgm:t>
    </dgm:pt>
    <dgm:pt modelId="{0ED89DC2-ABDB-4688-9CBC-7FFED21ACE09}" type="parTrans" cxnId="{62178E16-1A4F-4B6B-A1BB-79C9A34ACED1}">
      <dgm:prSet/>
      <dgm:spPr/>
      <dgm:t>
        <a:bodyPr/>
        <a:lstStyle/>
        <a:p>
          <a:endParaRPr lang="it-IT"/>
        </a:p>
      </dgm:t>
    </dgm:pt>
    <dgm:pt modelId="{87C48A34-E12C-47C6-BD9A-79781164A30E}" type="sibTrans" cxnId="{62178E16-1A4F-4B6B-A1BB-79C9A34ACED1}">
      <dgm:prSet/>
      <dgm:spPr/>
      <dgm:t>
        <a:bodyPr/>
        <a:lstStyle/>
        <a:p>
          <a:endParaRPr lang="it-IT"/>
        </a:p>
      </dgm:t>
    </dgm:pt>
    <dgm:pt modelId="{95868E85-D9C9-470B-BBC2-89B98BA448A9}" type="pres">
      <dgm:prSet presAssocID="{21E7EEE0-AD82-4765-A669-460CB0D595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E5F957-A057-4A80-A8E2-1C8A9F5C2747}" type="pres">
      <dgm:prSet presAssocID="{C4FDC53B-5D27-43D5-9C36-36FDD2113A2C}" presName="linNode" presStyleCnt="0"/>
      <dgm:spPr/>
    </dgm:pt>
    <dgm:pt modelId="{1472536A-6639-46AF-8A3B-9C640F7E5B14}" type="pres">
      <dgm:prSet presAssocID="{C4FDC53B-5D27-43D5-9C36-36FDD2113A2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AA2DD6-5D16-4CEA-B6C4-E6B72857FFB1}" type="pres">
      <dgm:prSet presAssocID="{C4FDC53B-5D27-43D5-9C36-36FDD2113A2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8AD96C-8C42-469C-B0DF-E5795D2C2110}" type="pres">
      <dgm:prSet presAssocID="{4A1EAFE7-46EA-4DC7-A563-524C23B0DCBF}" presName="sp" presStyleCnt="0"/>
      <dgm:spPr/>
    </dgm:pt>
    <dgm:pt modelId="{1FA7BF92-7BE9-4214-A4AB-148302F37D24}" type="pres">
      <dgm:prSet presAssocID="{35CFD989-D690-4F86-A6DC-09B8DB16DA7E}" presName="linNode" presStyleCnt="0"/>
      <dgm:spPr/>
    </dgm:pt>
    <dgm:pt modelId="{762F8038-3A61-433D-8341-9FBACD8E8113}" type="pres">
      <dgm:prSet presAssocID="{35CFD989-D690-4F86-A6DC-09B8DB16DA7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FF71D7-2BAC-490A-9B1D-CCF282EAA1C0}" type="pres">
      <dgm:prSet presAssocID="{35CFD989-D690-4F86-A6DC-09B8DB16DA7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37D5923-3C35-4090-B261-75713391FAEB}" srcId="{C4FDC53B-5D27-43D5-9C36-36FDD2113A2C}" destId="{DE4F07A4-EAD9-4C6A-BD44-2AB77838ED24}" srcOrd="1" destOrd="0" parTransId="{7CBA58A8-0A15-4A74-88D6-872F08ABDEE0}" sibTransId="{8C3E9280-A827-479A-A895-E8033ED927A0}"/>
    <dgm:cxn modelId="{E4CC016D-7987-466E-AFFE-14ADE2CA5523}" type="presOf" srcId="{35CFD989-D690-4F86-A6DC-09B8DB16DA7E}" destId="{762F8038-3A61-433D-8341-9FBACD8E8113}" srcOrd="0" destOrd="0" presId="urn:microsoft.com/office/officeart/2005/8/layout/vList5"/>
    <dgm:cxn modelId="{41E07476-4ADE-4F5E-8517-91C7FD27AD19}" type="presOf" srcId="{1AA34AF3-BDBF-45BB-A4A3-A54249E71E71}" destId="{A4FF71D7-2BAC-490A-9B1D-CCF282EAA1C0}" srcOrd="0" destOrd="2" presId="urn:microsoft.com/office/officeart/2005/8/layout/vList5"/>
    <dgm:cxn modelId="{F7344593-869E-47B8-A578-EBFF007716E7}" type="presOf" srcId="{05FE4E9B-068C-4616-9902-ABF49E4A425B}" destId="{A4FF71D7-2BAC-490A-9B1D-CCF282EAA1C0}" srcOrd="0" destOrd="3" presId="urn:microsoft.com/office/officeart/2005/8/layout/vList5"/>
    <dgm:cxn modelId="{88460636-AA50-4716-9CFA-31A7FA9729D2}" type="presOf" srcId="{B51758A8-3DC6-4BF4-A42F-04FBAC1E8854}" destId="{A4FF71D7-2BAC-490A-9B1D-CCF282EAA1C0}" srcOrd="0" destOrd="0" presId="urn:microsoft.com/office/officeart/2005/8/layout/vList5"/>
    <dgm:cxn modelId="{739F74B7-02A0-406C-AD05-9E32583627A9}" type="presOf" srcId="{C4FDC53B-5D27-43D5-9C36-36FDD2113A2C}" destId="{1472536A-6639-46AF-8A3B-9C640F7E5B14}" srcOrd="0" destOrd="0" presId="urn:microsoft.com/office/officeart/2005/8/layout/vList5"/>
    <dgm:cxn modelId="{7671605E-0B22-4553-BC7E-315703209446}" type="presOf" srcId="{3C67AFC4-FDE3-4F9F-A1BA-471E615E6CEB}" destId="{A4FF71D7-2BAC-490A-9B1D-CCF282EAA1C0}" srcOrd="0" destOrd="1" presId="urn:microsoft.com/office/officeart/2005/8/layout/vList5"/>
    <dgm:cxn modelId="{F96E1B1B-205A-496A-8567-DE398A9AED72}" srcId="{C4FDC53B-5D27-43D5-9C36-36FDD2113A2C}" destId="{0F88CA25-D73F-4C6A-A1E0-69455EE7DED1}" srcOrd="0" destOrd="0" parTransId="{57B586F0-E370-414A-9039-6A27E36501F9}" sibTransId="{A07C1F50-2937-47F8-8DA8-180F40ABA7E5}"/>
    <dgm:cxn modelId="{517FC348-48EC-4E2D-82F2-618329805675}" srcId="{21E7EEE0-AD82-4765-A669-460CB0D5958D}" destId="{C4FDC53B-5D27-43D5-9C36-36FDD2113A2C}" srcOrd="0" destOrd="0" parTransId="{D978F0B6-4AF8-4D8B-99AA-3BB92E8A93C7}" sibTransId="{4A1EAFE7-46EA-4DC7-A563-524C23B0DCBF}"/>
    <dgm:cxn modelId="{6A210AEC-4703-4426-B5F5-F4B570FBCBDD}" srcId="{35CFD989-D690-4F86-A6DC-09B8DB16DA7E}" destId="{05FE4E9B-068C-4616-9902-ABF49E4A425B}" srcOrd="3" destOrd="0" parTransId="{BFEB7977-6FF8-4100-8248-860615301EA7}" sibTransId="{33C213A0-F55A-4C25-9373-BB61A9176DB0}"/>
    <dgm:cxn modelId="{944AF4F4-B131-43A1-93E1-D8EF430CD266}" srcId="{21E7EEE0-AD82-4765-A669-460CB0D5958D}" destId="{35CFD989-D690-4F86-A6DC-09B8DB16DA7E}" srcOrd="1" destOrd="0" parTransId="{C77EADC2-30CD-4266-AFD1-A378686F1421}" sibTransId="{EE50CE91-6287-488B-9194-9F153A47513E}"/>
    <dgm:cxn modelId="{2C45D43A-28F4-44A8-8EBD-D9E96218023A}" srcId="{35CFD989-D690-4F86-A6DC-09B8DB16DA7E}" destId="{3C67AFC4-FDE3-4F9F-A1BA-471E615E6CEB}" srcOrd="1" destOrd="0" parTransId="{CF25B93E-A7D7-4D57-8207-A584203DE932}" sibTransId="{952F1356-AFB9-4265-B178-53AFCB405F3E}"/>
    <dgm:cxn modelId="{BA03F264-FA7E-469D-BCCB-B6CDB18BD542}" type="presOf" srcId="{DE4F07A4-EAD9-4C6A-BD44-2AB77838ED24}" destId="{78AA2DD6-5D16-4CEA-B6C4-E6B72857FFB1}" srcOrd="0" destOrd="1" presId="urn:microsoft.com/office/officeart/2005/8/layout/vList5"/>
    <dgm:cxn modelId="{E821AAA1-0247-4B75-A49E-E825E5E26B7B}" type="presOf" srcId="{21E7EEE0-AD82-4765-A669-460CB0D5958D}" destId="{95868E85-D9C9-470B-BBC2-89B98BA448A9}" srcOrd="0" destOrd="0" presId="urn:microsoft.com/office/officeart/2005/8/layout/vList5"/>
    <dgm:cxn modelId="{01E610E5-045E-4CC3-ACE5-95FBA7BC322E}" type="presOf" srcId="{DEA2CA9F-3ACE-41EF-BD0C-B477BD43B5B2}" destId="{A4FF71D7-2BAC-490A-9B1D-CCF282EAA1C0}" srcOrd="0" destOrd="4" presId="urn:microsoft.com/office/officeart/2005/8/layout/vList5"/>
    <dgm:cxn modelId="{62178E16-1A4F-4B6B-A1BB-79C9A34ACED1}" srcId="{35CFD989-D690-4F86-A6DC-09B8DB16DA7E}" destId="{DEA2CA9F-3ACE-41EF-BD0C-B477BD43B5B2}" srcOrd="4" destOrd="0" parTransId="{0ED89DC2-ABDB-4688-9CBC-7FFED21ACE09}" sibTransId="{87C48A34-E12C-47C6-BD9A-79781164A30E}"/>
    <dgm:cxn modelId="{57133449-3B8C-42B7-AD65-9C35EF297720}" srcId="{35CFD989-D690-4F86-A6DC-09B8DB16DA7E}" destId="{B51758A8-3DC6-4BF4-A42F-04FBAC1E8854}" srcOrd="0" destOrd="0" parTransId="{C56816E5-B6AF-4EBE-9ED4-9984C33E1226}" sibTransId="{D8D03E0D-87A3-4050-B5D4-AD80097EBBB0}"/>
    <dgm:cxn modelId="{CB55B0FF-9B07-4C9A-A42E-BFC82C73A38B}" srcId="{35CFD989-D690-4F86-A6DC-09B8DB16DA7E}" destId="{1AA34AF3-BDBF-45BB-A4A3-A54249E71E71}" srcOrd="2" destOrd="0" parTransId="{F95C82CB-4206-430C-ACE2-C053243F709B}" sibTransId="{2850B749-4BA8-42A7-9B1A-08B0B98AE09C}"/>
    <dgm:cxn modelId="{0B6802BF-D107-429A-96F4-6ACDB444864C}" type="presOf" srcId="{0F88CA25-D73F-4C6A-A1E0-69455EE7DED1}" destId="{78AA2DD6-5D16-4CEA-B6C4-E6B72857FFB1}" srcOrd="0" destOrd="0" presId="urn:microsoft.com/office/officeart/2005/8/layout/vList5"/>
    <dgm:cxn modelId="{9C30E8CB-0C48-49AB-815F-F4822A677CC0}" type="presParOf" srcId="{95868E85-D9C9-470B-BBC2-89B98BA448A9}" destId="{C4E5F957-A057-4A80-A8E2-1C8A9F5C2747}" srcOrd="0" destOrd="0" presId="urn:microsoft.com/office/officeart/2005/8/layout/vList5"/>
    <dgm:cxn modelId="{7C3D4852-91CE-4473-9D10-59640AC9D5CD}" type="presParOf" srcId="{C4E5F957-A057-4A80-A8E2-1C8A9F5C2747}" destId="{1472536A-6639-46AF-8A3B-9C640F7E5B14}" srcOrd="0" destOrd="0" presId="urn:microsoft.com/office/officeart/2005/8/layout/vList5"/>
    <dgm:cxn modelId="{23B6A21C-BA7F-4D45-AE04-7EA4764094A3}" type="presParOf" srcId="{C4E5F957-A057-4A80-A8E2-1C8A9F5C2747}" destId="{78AA2DD6-5D16-4CEA-B6C4-E6B72857FFB1}" srcOrd="1" destOrd="0" presId="urn:microsoft.com/office/officeart/2005/8/layout/vList5"/>
    <dgm:cxn modelId="{A3AAB88F-1C79-4CBF-97DF-2A01765F4E85}" type="presParOf" srcId="{95868E85-D9C9-470B-BBC2-89B98BA448A9}" destId="{BC8AD96C-8C42-469C-B0DF-E5795D2C2110}" srcOrd="1" destOrd="0" presId="urn:microsoft.com/office/officeart/2005/8/layout/vList5"/>
    <dgm:cxn modelId="{6D81906E-5B6D-4A73-8A6D-4968881174A3}" type="presParOf" srcId="{95868E85-D9C9-470B-BBC2-89B98BA448A9}" destId="{1FA7BF92-7BE9-4214-A4AB-148302F37D24}" srcOrd="2" destOrd="0" presId="urn:microsoft.com/office/officeart/2005/8/layout/vList5"/>
    <dgm:cxn modelId="{1A6A6F28-9C72-443C-BFE6-5EFB1763F359}" type="presParOf" srcId="{1FA7BF92-7BE9-4214-A4AB-148302F37D24}" destId="{762F8038-3A61-433D-8341-9FBACD8E8113}" srcOrd="0" destOrd="0" presId="urn:microsoft.com/office/officeart/2005/8/layout/vList5"/>
    <dgm:cxn modelId="{BBA59215-9D7D-474E-AB9B-B44E6869D93F}" type="presParOf" srcId="{1FA7BF92-7BE9-4214-A4AB-148302F37D24}" destId="{A4FF71D7-2BAC-490A-9B1D-CCF282EAA1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B612F11-B7C4-4B17-AD2A-BB7C4089BAF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60C56A9-5A42-4278-8E6C-2E5EC02D15F8}">
      <dgm:prSet/>
      <dgm:spPr/>
      <dgm:t>
        <a:bodyPr/>
        <a:lstStyle/>
        <a:p>
          <a:pPr rtl="0"/>
          <a:r>
            <a:rPr lang="it-IT" dirty="0" err="1" smtClean="0"/>
            <a:t>parentNode</a:t>
          </a:r>
          <a:endParaRPr lang="it-IT" dirty="0"/>
        </a:p>
      </dgm:t>
    </dgm:pt>
    <dgm:pt modelId="{8769020A-C1E3-4B56-BF8E-2E5E756B81A3}" type="parTrans" cxnId="{7A9063BE-DF94-4FB7-B190-ED5C8BDE7531}">
      <dgm:prSet/>
      <dgm:spPr/>
      <dgm:t>
        <a:bodyPr/>
        <a:lstStyle/>
        <a:p>
          <a:endParaRPr lang="it-IT"/>
        </a:p>
      </dgm:t>
    </dgm:pt>
    <dgm:pt modelId="{2FB2FD0A-3216-4F93-8CCC-D5F646A9A689}" type="sibTrans" cxnId="{7A9063BE-DF94-4FB7-B190-ED5C8BDE7531}">
      <dgm:prSet/>
      <dgm:spPr/>
      <dgm:t>
        <a:bodyPr/>
        <a:lstStyle/>
        <a:p>
          <a:endParaRPr lang="it-IT"/>
        </a:p>
      </dgm:t>
    </dgm:pt>
    <dgm:pt modelId="{535D3432-0844-49B2-8A62-A0F880A7E92A}">
      <dgm:prSet/>
      <dgm:spPr/>
      <dgm:t>
        <a:bodyPr/>
        <a:lstStyle/>
        <a:p>
          <a:pPr rtl="0"/>
          <a:r>
            <a:rPr lang="it-IT" dirty="0" err="1" smtClean="0"/>
            <a:t>previousSibling</a:t>
          </a:r>
          <a:endParaRPr lang="it-IT" dirty="0"/>
        </a:p>
      </dgm:t>
    </dgm:pt>
    <dgm:pt modelId="{0AA3546D-894D-4211-A269-440BCA432E9A}" type="parTrans" cxnId="{8206D6A3-1F85-4D4C-9E43-4C806C7A03E1}">
      <dgm:prSet/>
      <dgm:spPr/>
      <dgm:t>
        <a:bodyPr/>
        <a:lstStyle/>
        <a:p>
          <a:endParaRPr lang="it-IT"/>
        </a:p>
      </dgm:t>
    </dgm:pt>
    <dgm:pt modelId="{95EAB207-324A-45B7-912D-F0E00FB773D9}" type="sibTrans" cxnId="{8206D6A3-1F85-4D4C-9E43-4C806C7A03E1}">
      <dgm:prSet/>
      <dgm:spPr/>
      <dgm:t>
        <a:bodyPr/>
        <a:lstStyle/>
        <a:p>
          <a:endParaRPr lang="it-IT"/>
        </a:p>
      </dgm:t>
    </dgm:pt>
    <dgm:pt modelId="{0ED1AE73-6ABA-4D34-AC2B-AFF5C3532B6A}">
      <dgm:prSet custT="1"/>
      <dgm:spPr/>
      <dgm:t>
        <a:bodyPr/>
        <a:lstStyle/>
        <a:p>
          <a:pPr rtl="0"/>
          <a:r>
            <a:rPr lang="it-IT" sz="2800" b="1" dirty="0" smtClean="0">
              <a:solidFill>
                <a:srgbClr val="FFFF00"/>
              </a:solidFill>
            </a:rPr>
            <a:t>nodo</a:t>
          </a:r>
          <a:endParaRPr lang="it-IT" sz="1200" b="1" dirty="0">
            <a:solidFill>
              <a:srgbClr val="FFFF00"/>
            </a:solidFill>
          </a:endParaRPr>
        </a:p>
      </dgm:t>
    </dgm:pt>
    <dgm:pt modelId="{6EA5404F-A102-4B8D-AA64-703AC430D2E5}" type="parTrans" cxnId="{9362FAB8-8EAF-4F81-BEC8-90C02ADE0D49}">
      <dgm:prSet/>
      <dgm:spPr/>
      <dgm:t>
        <a:bodyPr/>
        <a:lstStyle/>
        <a:p>
          <a:endParaRPr lang="it-IT"/>
        </a:p>
      </dgm:t>
    </dgm:pt>
    <dgm:pt modelId="{82F96F14-B4CD-4412-B1E5-769065990E4B}" type="sibTrans" cxnId="{9362FAB8-8EAF-4F81-BEC8-90C02ADE0D49}">
      <dgm:prSet/>
      <dgm:spPr/>
      <dgm:t>
        <a:bodyPr/>
        <a:lstStyle/>
        <a:p>
          <a:endParaRPr lang="it-IT"/>
        </a:p>
      </dgm:t>
    </dgm:pt>
    <dgm:pt modelId="{F6D5DC32-BBF6-48B7-8C1E-405503FA34D0}">
      <dgm:prSet/>
      <dgm:spPr/>
      <dgm:t>
        <a:bodyPr/>
        <a:lstStyle/>
        <a:p>
          <a:pPr rtl="0"/>
          <a:r>
            <a:rPr lang="it-IT" dirty="0" err="1" smtClean="0"/>
            <a:t>firstChild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err="1" smtClean="0"/>
            <a:t>childNodes</a:t>
          </a:r>
          <a:r>
            <a:rPr lang="it-IT" dirty="0" smtClean="0"/>
            <a:t>[0]</a:t>
          </a:r>
          <a:endParaRPr lang="it-IT" dirty="0"/>
        </a:p>
      </dgm:t>
    </dgm:pt>
    <dgm:pt modelId="{9DF8A6D1-24B9-4D7F-836A-374BE95A25F0}" type="parTrans" cxnId="{6D1C85EB-C8D7-4F69-8C7F-593E3E0843C2}">
      <dgm:prSet/>
      <dgm:spPr/>
      <dgm:t>
        <a:bodyPr/>
        <a:lstStyle/>
        <a:p>
          <a:endParaRPr lang="it-IT"/>
        </a:p>
      </dgm:t>
    </dgm:pt>
    <dgm:pt modelId="{F1EB2D47-C353-47B5-983D-01168481968E}" type="sibTrans" cxnId="{6D1C85EB-C8D7-4F69-8C7F-593E3E0843C2}">
      <dgm:prSet/>
      <dgm:spPr/>
      <dgm:t>
        <a:bodyPr/>
        <a:lstStyle/>
        <a:p>
          <a:endParaRPr lang="it-IT"/>
        </a:p>
      </dgm:t>
    </dgm:pt>
    <dgm:pt modelId="{E9AAF7D1-992E-41DA-8FD1-F3E0290AA3ED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[1]</a:t>
          </a:r>
          <a:endParaRPr lang="it-IT" dirty="0"/>
        </a:p>
      </dgm:t>
    </dgm:pt>
    <dgm:pt modelId="{998BC452-1BC8-41E7-A6B2-265B9F98EF60}" type="parTrans" cxnId="{99F1915D-B017-4D9C-A575-883E8F577C1B}">
      <dgm:prSet/>
      <dgm:spPr/>
      <dgm:t>
        <a:bodyPr/>
        <a:lstStyle/>
        <a:p>
          <a:endParaRPr lang="it-IT"/>
        </a:p>
      </dgm:t>
    </dgm:pt>
    <dgm:pt modelId="{6A1C31B0-F2BB-4A78-BA10-AF10E7E47DBD}" type="sibTrans" cxnId="{99F1915D-B017-4D9C-A575-883E8F577C1B}">
      <dgm:prSet/>
      <dgm:spPr/>
      <dgm:t>
        <a:bodyPr/>
        <a:lstStyle/>
        <a:p>
          <a:endParaRPr lang="it-IT"/>
        </a:p>
      </dgm:t>
    </dgm:pt>
    <dgm:pt modelId="{6CAD76CB-E3B7-4872-9170-A6E9A6C508A0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[2]</a:t>
          </a:r>
          <a:endParaRPr lang="it-IT" dirty="0"/>
        </a:p>
      </dgm:t>
    </dgm:pt>
    <dgm:pt modelId="{58797748-24A7-46CF-A7C5-83FBAEEC7B78}" type="parTrans" cxnId="{47E3F5E3-0AA3-414C-AAB7-352332DD7EFF}">
      <dgm:prSet/>
      <dgm:spPr/>
      <dgm:t>
        <a:bodyPr/>
        <a:lstStyle/>
        <a:p>
          <a:endParaRPr lang="it-IT"/>
        </a:p>
      </dgm:t>
    </dgm:pt>
    <dgm:pt modelId="{BE90A56F-8302-483F-824C-F89C05053F0F}" type="sibTrans" cxnId="{47E3F5E3-0AA3-414C-AAB7-352332DD7EFF}">
      <dgm:prSet/>
      <dgm:spPr/>
      <dgm:t>
        <a:bodyPr/>
        <a:lstStyle/>
        <a:p>
          <a:endParaRPr lang="it-IT"/>
        </a:p>
      </dgm:t>
    </dgm:pt>
    <dgm:pt modelId="{6943095D-D650-4966-BE9C-996F28F73EE4}">
      <dgm:prSet/>
      <dgm:spPr/>
      <dgm:t>
        <a:bodyPr/>
        <a:lstStyle/>
        <a:p>
          <a:pPr rtl="0"/>
          <a:r>
            <a:rPr lang="it-IT" dirty="0" err="1" smtClean="0"/>
            <a:t>lastChild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smtClean="0"/>
            <a:t> </a:t>
          </a:r>
          <a:r>
            <a:rPr lang="it-IT" dirty="0" err="1" smtClean="0"/>
            <a:t>childNodes</a:t>
          </a:r>
          <a:r>
            <a:rPr lang="it-IT" dirty="0" smtClean="0"/>
            <a:t>[3]</a:t>
          </a:r>
          <a:endParaRPr lang="it-IT" dirty="0"/>
        </a:p>
      </dgm:t>
    </dgm:pt>
    <dgm:pt modelId="{7E1FEC83-6724-42C9-B337-3E0AB81ADA75}" type="parTrans" cxnId="{AD99738A-8B1C-4937-B837-277AFA4FC521}">
      <dgm:prSet/>
      <dgm:spPr/>
      <dgm:t>
        <a:bodyPr/>
        <a:lstStyle/>
        <a:p>
          <a:endParaRPr lang="it-IT"/>
        </a:p>
      </dgm:t>
    </dgm:pt>
    <dgm:pt modelId="{42B44B01-0C50-4368-B0D4-CBA51024A313}" type="sibTrans" cxnId="{AD99738A-8B1C-4937-B837-277AFA4FC521}">
      <dgm:prSet/>
      <dgm:spPr/>
      <dgm:t>
        <a:bodyPr/>
        <a:lstStyle/>
        <a:p>
          <a:endParaRPr lang="it-IT"/>
        </a:p>
      </dgm:t>
    </dgm:pt>
    <dgm:pt modelId="{B35D1390-066E-48F6-ACDB-3473BF4F1BC9}">
      <dgm:prSet/>
      <dgm:spPr/>
      <dgm:t>
        <a:bodyPr/>
        <a:lstStyle/>
        <a:p>
          <a:pPr rtl="0"/>
          <a:r>
            <a:rPr lang="it-IT" dirty="0" err="1" smtClean="0"/>
            <a:t>nextSibling</a:t>
          </a:r>
          <a:endParaRPr lang="it-IT" dirty="0"/>
        </a:p>
      </dgm:t>
    </dgm:pt>
    <dgm:pt modelId="{8E6B60FA-2156-40D8-9CB1-EA043EC58387}" type="parTrans" cxnId="{45BE95A0-1B6B-49D9-87AA-452F129721D4}">
      <dgm:prSet/>
      <dgm:spPr/>
      <dgm:t>
        <a:bodyPr/>
        <a:lstStyle/>
        <a:p>
          <a:endParaRPr lang="it-IT"/>
        </a:p>
      </dgm:t>
    </dgm:pt>
    <dgm:pt modelId="{9F1081C0-697D-4561-A101-4E4915F02003}" type="sibTrans" cxnId="{45BE95A0-1B6B-49D9-87AA-452F129721D4}">
      <dgm:prSet/>
      <dgm:spPr/>
      <dgm:t>
        <a:bodyPr/>
        <a:lstStyle/>
        <a:p>
          <a:endParaRPr lang="it-IT"/>
        </a:p>
      </dgm:t>
    </dgm:pt>
    <dgm:pt modelId="{38BDC5A1-C9E8-4870-A0A1-4C8DB785F5E7}" type="pres">
      <dgm:prSet presAssocID="{4B612F11-B7C4-4B17-AD2A-BB7C4089BAF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19F735D-6EC8-415B-B194-C2FEC5BEE332}" type="pres">
      <dgm:prSet presAssocID="{4B612F11-B7C4-4B17-AD2A-BB7C4089BAFF}" presName="hierFlow" presStyleCnt="0"/>
      <dgm:spPr/>
    </dgm:pt>
    <dgm:pt modelId="{DA725930-1A91-441B-9A99-135075E0457D}" type="pres">
      <dgm:prSet presAssocID="{4B612F11-B7C4-4B17-AD2A-BB7C4089BAF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D0673F1-F25B-4DF2-9090-61B2213BB474}" type="pres">
      <dgm:prSet presAssocID="{A60C56A9-5A42-4278-8E6C-2E5EC02D15F8}" presName="Name14" presStyleCnt="0"/>
      <dgm:spPr/>
    </dgm:pt>
    <dgm:pt modelId="{0A55F675-74AC-44F7-9FF0-9E6703BE074E}" type="pres">
      <dgm:prSet presAssocID="{A60C56A9-5A42-4278-8E6C-2E5EC02D15F8}" presName="level1Shape" presStyleLbl="node0" presStyleIdx="0" presStyleCnt="1" custLinFactNeighborY="10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616D5B2-48BD-4265-A13F-0A70799DDAF5}" type="pres">
      <dgm:prSet presAssocID="{A60C56A9-5A42-4278-8E6C-2E5EC02D15F8}" presName="hierChild2" presStyleCnt="0"/>
      <dgm:spPr/>
    </dgm:pt>
    <dgm:pt modelId="{457EB44D-2730-438D-A189-19ECA19E25C7}" type="pres">
      <dgm:prSet presAssocID="{0AA3546D-894D-4211-A269-440BCA432E9A}" presName="Name19" presStyleLbl="parChTrans1D2" presStyleIdx="0" presStyleCnt="3"/>
      <dgm:spPr/>
      <dgm:t>
        <a:bodyPr/>
        <a:lstStyle/>
        <a:p>
          <a:endParaRPr lang="it-IT"/>
        </a:p>
      </dgm:t>
    </dgm:pt>
    <dgm:pt modelId="{FA1B2AA9-D5E1-4269-8AF1-73F24C857F5A}" type="pres">
      <dgm:prSet presAssocID="{535D3432-0844-49B2-8A62-A0F880A7E92A}" presName="Name21" presStyleCnt="0"/>
      <dgm:spPr/>
    </dgm:pt>
    <dgm:pt modelId="{A471A905-A1E9-49FE-8FCF-9C9D404DBC78}" type="pres">
      <dgm:prSet presAssocID="{535D3432-0844-49B2-8A62-A0F880A7E92A}" presName="level2Shape" presStyleLbl="node2" presStyleIdx="0" presStyleCnt="3"/>
      <dgm:spPr/>
      <dgm:t>
        <a:bodyPr/>
        <a:lstStyle/>
        <a:p>
          <a:endParaRPr lang="it-IT"/>
        </a:p>
      </dgm:t>
    </dgm:pt>
    <dgm:pt modelId="{B30C4287-AC9D-4688-8399-87C10181A7B5}" type="pres">
      <dgm:prSet presAssocID="{535D3432-0844-49B2-8A62-A0F880A7E92A}" presName="hierChild3" presStyleCnt="0"/>
      <dgm:spPr/>
    </dgm:pt>
    <dgm:pt modelId="{66718D44-7321-4867-8CF4-05974893E040}" type="pres">
      <dgm:prSet presAssocID="{6EA5404F-A102-4B8D-AA64-703AC430D2E5}" presName="Name19" presStyleLbl="parChTrans1D2" presStyleIdx="1" presStyleCnt="3"/>
      <dgm:spPr/>
      <dgm:t>
        <a:bodyPr/>
        <a:lstStyle/>
        <a:p>
          <a:endParaRPr lang="it-IT"/>
        </a:p>
      </dgm:t>
    </dgm:pt>
    <dgm:pt modelId="{D48C384B-6FCF-41E7-8FBC-CD08F7C2A0CE}" type="pres">
      <dgm:prSet presAssocID="{0ED1AE73-6ABA-4D34-AC2B-AFF5C3532B6A}" presName="Name21" presStyleCnt="0"/>
      <dgm:spPr/>
    </dgm:pt>
    <dgm:pt modelId="{EF375496-1640-4B9D-B3E3-C2A8767BD6EF}" type="pres">
      <dgm:prSet presAssocID="{0ED1AE73-6ABA-4D34-AC2B-AFF5C3532B6A}" presName="level2Shape" presStyleLbl="node2" presStyleIdx="1" presStyleCnt="3"/>
      <dgm:spPr/>
      <dgm:t>
        <a:bodyPr/>
        <a:lstStyle/>
        <a:p>
          <a:endParaRPr lang="it-IT"/>
        </a:p>
      </dgm:t>
    </dgm:pt>
    <dgm:pt modelId="{066A606D-BC9C-400D-9698-26F831DF7359}" type="pres">
      <dgm:prSet presAssocID="{0ED1AE73-6ABA-4D34-AC2B-AFF5C3532B6A}" presName="hierChild3" presStyleCnt="0"/>
      <dgm:spPr/>
    </dgm:pt>
    <dgm:pt modelId="{DC143C4E-126C-4E2A-98ED-B0B849998648}" type="pres">
      <dgm:prSet presAssocID="{9DF8A6D1-24B9-4D7F-836A-374BE95A25F0}" presName="Name19" presStyleLbl="parChTrans1D3" presStyleIdx="0" presStyleCnt="4"/>
      <dgm:spPr/>
      <dgm:t>
        <a:bodyPr/>
        <a:lstStyle/>
        <a:p>
          <a:endParaRPr lang="it-IT"/>
        </a:p>
      </dgm:t>
    </dgm:pt>
    <dgm:pt modelId="{AB5A3EBD-3F51-4588-B823-FFBBB9E5B5C9}" type="pres">
      <dgm:prSet presAssocID="{F6D5DC32-BBF6-48B7-8C1E-405503FA34D0}" presName="Name21" presStyleCnt="0"/>
      <dgm:spPr/>
    </dgm:pt>
    <dgm:pt modelId="{B986757B-FBE9-4E1C-8269-CB3789CE4146}" type="pres">
      <dgm:prSet presAssocID="{F6D5DC32-BBF6-48B7-8C1E-405503FA34D0}" presName="level2Shape" presStyleLbl="node3" presStyleIdx="0" presStyleCnt="4"/>
      <dgm:spPr/>
      <dgm:t>
        <a:bodyPr/>
        <a:lstStyle/>
        <a:p>
          <a:endParaRPr lang="it-IT"/>
        </a:p>
      </dgm:t>
    </dgm:pt>
    <dgm:pt modelId="{3A9C6372-68B2-4876-B1B5-784E6D513509}" type="pres">
      <dgm:prSet presAssocID="{F6D5DC32-BBF6-48B7-8C1E-405503FA34D0}" presName="hierChild3" presStyleCnt="0"/>
      <dgm:spPr/>
    </dgm:pt>
    <dgm:pt modelId="{E309E9D2-C8DA-4645-8CFE-A82DAFCFFA9F}" type="pres">
      <dgm:prSet presAssocID="{998BC452-1BC8-41E7-A6B2-265B9F98EF60}" presName="Name19" presStyleLbl="parChTrans1D3" presStyleIdx="1" presStyleCnt="4"/>
      <dgm:spPr/>
      <dgm:t>
        <a:bodyPr/>
        <a:lstStyle/>
        <a:p>
          <a:endParaRPr lang="it-IT"/>
        </a:p>
      </dgm:t>
    </dgm:pt>
    <dgm:pt modelId="{A54412E6-2BB5-4A30-A4F0-A2C2528A87C9}" type="pres">
      <dgm:prSet presAssocID="{E9AAF7D1-992E-41DA-8FD1-F3E0290AA3ED}" presName="Name21" presStyleCnt="0"/>
      <dgm:spPr/>
    </dgm:pt>
    <dgm:pt modelId="{5C43B7AA-6460-46B6-B63A-46B262EE18A2}" type="pres">
      <dgm:prSet presAssocID="{E9AAF7D1-992E-41DA-8FD1-F3E0290AA3ED}" presName="level2Shape" presStyleLbl="node3" presStyleIdx="1" presStyleCnt="4"/>
      <dgm:spPr/>
      <dgm:t>
        <a:bodyPr/>
        <a:lstStyle/>
        <a:p>
          <a:endParaRPr lang="it-IT"/>
        </a:p>
      </dgm:t>
    </dgm:pt>
    <dgm:pt modelId="{65803024-C9A0-4BF7-AE2C-A64D0911F3FB}" type="pres">
      <dgm:prSet presAssocID="{E9AAF7D1-992E-41DA-8FD1-F3E0290AA3ED}" presName="hierChild3" presStyleCnt="0"/>
      <dgm:spPr/>
    </dgm:pt>
    <dgm:pt modelId="{DB982788-05BA-4EE4-88C3-B2BB1B8B960C}" type="pres">
      <dgm:prSet presAssocID="{58797748-24A7-46CF-A7C5-83FBAEEC7B78}" presName="Name19" presStyleLbl="parChTrans1D3" presStyleIdx="2" presStyleCnt="4"/>
      <dgm:spPr/>
      <dgm:t>
        <a:bodyPr/>
        <a:lstStyle/>
        <a:p>
          <a:endParaRPr lang="it-IT"/>
        </a:p>
      </dgm:t>
    </dgm:pt>
    <dgm:pt modelId="{187E16C9-457A-49A2-9319-F78C51036A24}" type="pres">
      <dgm:prSet presAssocID="{6CAD76CB-E3B7-4872-9170-A6E9A6C508A0}" presName="Name21" presStyleCnt="0"/>
      <dgm:spPr/>
    </dgm:pt>
    <dgm:pt modelId="{E0FCA27C-B224-4C64-BCAF-7F6FFC4DA411}" type="pres">
      <dgm:prSet presAssocID="{6CAD76CB-E3B7-4872-9170-A6E9A6C508A0}" presName="level2Shape" presStyleLbl="node3" presStyleIdx="2" presStyleCnt="4"/>
      <dgm:spPr/>
      <dgm:t>
        <a:bodyPr/>
        <a:lstStyle/>
        <a:p>
          <a:endParaRPr lang="it-IT"/>
        </a:p>
      </dgm:t>
    </dgm:pt>
    <dgm:pt modelId="{954CF14E-2AC5-4213-A87D-8D2E7620086B}" type="pres">
      <dgm:prSet presAssocID="{6CAD76CB-E3B7-4872-9170-A6E9A6C508A0}" presName="hierChild3" presStyleCnt="0"/>
      <dgm:spPr/>
    </dgm:pt>
    <dgm:pt modelId="{4A2EBD8F-2A8F-4E01-BFB8-1F79F267940B}" type="pres">
      <dgm:prSet presAssocID="{7E1FEC83-6724-42C9-B337-3E0AB81ADA75}" presName="Name19" presStyleLbl="parChTrans1D3" presStyleIdx="3" presStyleCnt="4"/>
      <dgm:spPr/>
      <dgm:t>
        <a:bodyPr/>
        <a:lstStyle/>
        <a:p>
          <a:endParaRPr lang="it-IT"/>
        </a:p>
      </dgm:t>
    </dgm:pt>
    <dgm:pt modelId="{40B1C56D-3105-490A-8AA1-8348C13AE53F}" type="pres">
      <dgm:prSet presAssocID="{6943095D-D650-4966-BE9C-996F28F73EE4}" presName="Name21" presStyleCnt="0"/>
      <dgm:spPr/>
    </dgm:pt>
    <dgm:pt modelId="{CA688A6B-32AE-4C41-BBDF-C073B81AE6EE}" type="pres">
      <dgm:prSet presAssocID="{6943095D-D650-4966-BE9C-996F28F73EE4}" presName="level2Shape" presStyleLbl="node3" presStyleIdx="3" presStyleCnt="4"/>
      <dgm:spPr/>
      <dgm:t>
        <a:bodyPr/>
        <a:lstStyle/>
        <a:p>
          <a:endParaRPr lang="it-IT"/>
        </a:p>
      </dgm:t>
    </dgm:pt>
    <dgm:pt modelId="{E3BD4852-17D9-45B1-884B-D5095C6D90A5}" type="pres">
      <dgm:prSet presAssocID="{6943095D-D650-4966-BE9C-996F28F73EE4}" presName="hierChild3" presStyleCnt="0"/>
      <dgm:spPr/>
    </dgm:pt>
    <dgm:pt modelId="{263EC361-C6EB-4582-A562-DBBD5258CD8B}" type="pres">
      <dgm:prSet presAssocID="{8E6B60FA-2156-40D8-9CB1-EA043EC58387}" presName="Name19" presStyleLbl="parChTrans1D2" presStyleIdx="2" presStyleCnt="3"/>
      <dgm:spPr/>
      <dgm:t>
        <a:bodyPr/>
        <a:lstStyle/>
        <a:p>
          <a:endParaRPr lang="it-IT"/>
        </a:p>
      </dgm:t>
    </dgm:pt>
    <dgm:pt modelId="{3CD41834-1304-4E91-8AFD-A44C43D06D19}" type="pres">
      <dgm:prSet presAssocID="{B35D1390-066E-48F6-ACDB-3473BF4F1BC9}" presName="Name21" presStyleCnt="0"/>
      <dgm:spPr/>
    </dgm:pt>
    <dgm:pt modelId="{22177FD1-E4D5-481D-8F1C-7D804B87BD34}" type="pres">
      <dgm:prSet presAssocID="{B35D1390-066E-48F6-ACDB-3473BF4F1BC9}" presName="level2Shape" presStyleLbl="node2" presStyleIdx="2" presStyleCnt="3"/>
      <dgm:spPr/>
      <dgm:t>
        <a:bodyPr/>
        <a:lstStyle/>
        <a:p>
          <a:endParaRPr lang="it-IT"/>
        </a:p>
      </dgm:t>
    </dgm:pt>
    <dgm:pt modelId="{CCEC0FFF-6FBD-4157-B824-1AABDC46B2B8}" type="pres">
      <dgm:prSet presAssocID="{B35D1390-066E-48F6-ACDB-3473BF4F1BC9}" presName="hierChild3" presStyleCnt="0"/>
      <dgm:spPr/>
    </dgm:pt>
    <dgm:pt modelId="{C66814D8-5D02-4E2B-8271-EDD7901A2494}" type="pres">
      <dgm:prSet presAssocID="{4B612F11-B7C4-4B17-AD2A-BB7C4089BAFF}" presName="bgShapesFlow" presStyleCnt="0"/>
      <dgm:spPr/>
    </dgm:pt>
  </dgm:ptLst>
  <dgm:cxnLst>
    <dgm:cxn modelId="{148A9AB8-DB97-4CB0-813C-7533DC23DB73}" type="presOf" srcId="{B35D1390-066E-48F6-ACDB-3473BF4F1BC9}" destId="{22177FD1-E4D5-481D-8F1C-7D804B87BD34}" srcOrd="0" destOrd="0" presId="urn:microsoft.com/office/officeart/2005/8/layout/hierarchy6"/>
    <dgm:cxn modelId="{052B1F63-ED40-4291-9A34-35707E5F571E}" type="presOf" srcId="{6943095D-D650-4966-BE9C-996F28F73EE4}" destId="{CA688A6B-32AE-4C41-BBDF-C073B81AE6EE}" srcOrd="0" destOrd="0" presId="urn:microsoft.com/office/officeart/2005/8/layout/hierarchy6"/>
    <dgm:cxn modelId="{6D1C85EB-C8D7-4F69-8C7F-593E3E0843C2}" srcId="{0ED1AE73-6ABA-4D34-AC2B-AFF5C3532B6A}" destId="{F6D5DC32-BBF6-48B7-8C1E-405503FA34D0}" srcOrd="0" destOrd="0" parTransId="{9DF8A6D1-24B9-4D7F-836A-374BE95A25F0}" sibTransId="{F1EB2D47-C353-47B5-983D-01168481968E}"/>
    <dgm:cxn modelId="{B934F680-5E91-407B-8771-3358A9399649}" type="presOf" srcId="{E9AAF7D1-992E-41DA-8FD1-F3E0290AA3ED}" destId="{5C43B7AA-6460-46B6-B63A-46B262EE18A2}" srcOrd="0" destOrd="0" presId="urn:microsoft.com/office/officeart/2005/8/layout/hierarchy6"/>
    <dgm:cxn modelId="{82518047-716B-4851-A9BE-7B01AE74C95D}" type="presOf" srcId="{8E6B60FA-2156-40D8-9CB1-EA043EC58387}" destId="{263EC361-C6EB-4582-A562-DBBD5258CD8B}" srcOrd="0" destOrd="0" presId="urn:microsoft.com/office/officeart/2005/8/layout/hierarchy6"/>
    <dgm:cxn modelId="{D9C12796-A882-4DF9-B6B0-19FBD5E79288}" type="presOf" srcId="{7E1FEC83-6724-42C9-B337-3E0AB81ADA75}" destId="{4A2EBD8F-2A8F-4E01-BFB8-1F79F267940B}" srcOrd="0" destOrd="0" presId="urn:microsoft.com/office/officeart/2005/8/layout/hierarchy6"/>
    <dgm:cxn modelId="{D7572DB8-9442-4EE8-83E6-6F72D6C012BE}" type="presOf" srcId="{9DF8A6D1-24B9-4D7F-836A-374BE95A25F0}" destId="{DC143C4E-126C-4E2A-98ED-B0B849998648}" srcOrd="0" destOrd="0" presId="urn:microsoft.com/office/officeart/2005/8/layout/hierarchy6"/>
    <dgm:cxn modelId="{A32C11CB-BA43-4F9D-8BA7-F9F3C46C1468}" type="presOf" srcId="{6CAD76CB-E3B7-4872-9170-A6E9A6C508A0}" destId="{E0FCA27C-B224-4C64-BCAF-7F6FFC4DA411}" srcOrd="0" destOrd="0" presId="urn:microsoft.com/office/officeart/2005/8/layout/hierarchy6"/>
    <dgm:cxn modelId="{47E3F5E3-0AA3-414C-AAB7-352332DD7EFF}" srcId="{0ED1AE73-6ABA-4D34-AC2B-AFF5C3532B6A}" destId="{6CAD76CB-E3B7-4872-9170-A6E9A6C508A0}" srcOrd="2" destOrd="0" parTransId="{58797748-24A7-46CF-A7C5-83FBAEEC7B78}" sibTransId="{BE90A56F-8302-483F-824C-F89C05053F0F}"/>
    <dgm:cxn modelId="{2E8FED04-14FE-4868-8660-B0E4B29C1776}" type="presOf" srcId="{4B612F11-B7C4-4B17-AD2A-BB7C4089BAFF}" destId="{38BDC5A1-C9E8-4870-A0A1-4C8DB785F5E7}" srcOrd="0" destOrd="0" presId="urn:microsoft.com/office/officeart/2005/8/layout/hierarchy6"/>
    <dgm:cxn modelId="{91418ED6-C01B-40E4-AEFF-FB7E74461D4F}" type="presOf" srcId="{A60C56A9-5A42-4278-8E6C-2E5EC02D15F8}" destId="{0A55F675-74AC-44F7-9FF0-9E6703BE074E}" srcOrd="0" destOrd="0" presId="urn:microsoft.com/office/officeart/2005/8/layout/hierarchy6"/>
    <dgm:cxn modelId="{AC956703-1CC8-4B04-AD61-3C419137C4BB}" type="presOf" srcId="{535D3432-0844-49B2-8A62-A0F880A7E92A}" destId="{A471A905-A1E9-49FE-8FCF-9C9D404DBC78}" srcOrd="0" destOrd="0" presId="urn:microsoft.com/office/officeart/2005/8/layout/hierarchy6"/>
    <dgm:cxn modelId="{9362FAB8-8EAF-4F81-BEC8-90C02ADE0D49}" srcId="{A60C56A9-5A42-4278-8E6C-2E5EC02D15F8}" destId="{0ED1AE73-6ABA-4D34-AC2B-AFF5C3532B6A}" srcOrd="1" destOrd="0" parTransId="{6EA5404F-A102-4B8D-AA64-703AC430D2E5}" sibTransId="{82F96F14-B4CD-4412-B1E5-769065990E4B}"/>
    <dgm:cxn modelId="{99F1915D-B017-4D9C-A575-883E8F577C1B}" srcId="{0ED1AE73-6ABA-4D34-AC2B-AFF5C3532B6A}" destId="{E9AAF7D1-992E-41DA-8FD1-F3E0290AA3ED}" srcOrd="1" destOrd="0" parTransId="{998BC452-1BC8-41E7-A6B2-265B9F98EF60}" sibTransId="{6A1C31B0-F2BB-4A78-BA10-AF10E7E47DBD}"/>
    <dgm:cxn modelId="{FA628D29-E351-4211-A310-16C1029ED16F}" type="presOf" srcId="{998BC452-1BC8-41E7-A6B2-265B9F98EF60}" destId="{E309E9D2-C8DA-4645-8CFE-A82DAFCFFA9F}" srcOrd="0" destOrd="0" presId="urn:microsoft.com/office/officeart/2005/8/layout/hierarchy6"/>
    <dgm:cxn modelId="{8206D6A3-1F85-4D4C-9E43-4C806C7A03E1}" srcId="{A60C56A9-5A42-4278-8E6C-2E5EC02D15F8}" destId="{535D3432-0844-49B2-8A62-A0F880A7E92A}" srcOrd="0" destOrd="0" parTransId="{0AA3546D-894D-4211-A269-440BCA432E9A}" sibTransId="{95EAB207-324A-45B7-912D-F0E00FB773D9}"/>
    <dgm:cxn modelId="{7A9063BE-DF94-4FB7-B190-ED5C8BDE7531}" srcId="{4B612F11-B7C4-4B17-AD2A-BB7C4089BAFF}" destId="{A60C56A9-5A42-4278-8E6C-2E5EC02D15F8}" srcOrd="0" destOrd="0" parTransId="{8769020A-C1E3-4B56-BF8E-2E5E756B81A3}" sibTransId="{2FB2FD0A-3216-4F93-8CCC-D5F646A9A689}"/>
    <dgm:cxn modelId="{AD99738A-8B1C-4937-B837-277AFA4FC521}" srcId="{0ED1AE73-6ABA-4D34-AC2B-AFF5C3532B6A}" destId="{6943095D-D650-4966-BE9C-996F28F73EE4}" srcOrd="3" destOrd="0" parTransId="{7E1FEC83-6724-42C9-B337-3E0AB81ADA75}" sibTransId="{42B44B01-0C50-4368-B0D4-CBA51024A313}"/>
    <dgm:cxn modelId="{3D4D9746-B0E0-491F-AFF4-2511341BFABF}" type="presOf" srcId="{0AA3546D-894D-4211-A269-440BCA432E9A}" destId="{457EB44D-2730-438D-A189-19ECA19E25C7}" srcOrd="0" destOrd="0" presId="urn:microsoft.com/office/officeart/2005/8/layout/hierarchy6"/>
    <dgm:cxn modelId="{F14AE7CF-8CF7-4487-B838-84E85979B006}" type="presOf" srcId="{58797748-24A7-46CF-A7C5-83FBAEEC7B78}" destId="{DB982788-05BA-4EE4-88C3-B2BB1B8B960C}" srcOrd="0" destOrd="0" presId="urn:microsoft.com/office/officeart/2005/8/layout/hierarchy6"/>
    <dgm:cxn modelId="{A8D73C53-0352-4E69-A2C2-8D9EA12018EC}" type="presOf" srcId="{0ED1AE73-6ABA-4D34-AC2B-AFF5C3532B6A}" destId="{EF375496-1640-4B9D-B3E3-C2A8767BD6EF}" srcOrd="0" destOrd="0" presId="urn:microsoft.com/office/officeart/2005/8/layout/hierarchy6"/>
    <dgm:cxn modelId="{45BE95A0-1B6B-49D9-87AA-452F129721D4}" srcId="{A60C56A9-5A42-4278-8E6C-2E5EC02D15F8}" destId="{B35D1390-066E-48F6-ACDB-3473BF4F1BC9}" srcOrd="2" destOrd="0" parTransId="{8E6B60FA-2156-40D8-9CB1-EA043EC58387}" sibTransId="{9F1081C0-697D-4561-A101-4E4915F02003}"/>
    <dgm:cxn modelId="{3CF8C507-79D9-4805-9BBB-5360E9170A32}" type="presOf" srcId="{6EA5404F-A102-4B8D-AA64-703AC430D2E5}" destId="{66718D44-7321-4867-8CF4-05974893E040}" srcOrd="0" destOrd="0" presId="urn:microsoft.com/office/officeart/2005/8/layout/hierarchy6"/>
    <dgm:cxn modelId="{B08BE71C-97ED-446B-A8F7-0590AFB097B0}" type="presOf" srcId="{F6D5DC32-BBF6-48B7-8C1E-405503FA34D0}" destId="{B986757B-FBE9-4E1C-8269-CB3789CE4146}" srcOrd="0" destOrd="0" presId="urn:microsoft.com/office/officeart/2005/8/layout/hierarchy6"/>
    <dgm:cxn modelId="{B6DC7CBD-D1E7-4C8A-A334-40ED0D50EF4A}" type="presParOf" srcId="{38BDC5A1-C9E8-4870-A0A1-4C8DB785F5E7}" destId="{019F735D-6EC8-415B-B194-C2FEC5BEE332}" srcOrd="0" destOrd="0" presId="urn:microsoft.com/office/officeart/2005/8/layout/hierarchy6"/>
    <dgm:cxn modelId="{B3900A53-1F93-4FFE-89DA-91B766FD08C7}" type="presParOf" srcId="{019F735D-6EC8-415B-B194-C2FEC5BEE332}" destId="{DA725930-1A91-441B-9A99-135075E0457D}" srcOrd="0" destOrd="0" presId="urn:microsoft.com/office/officeart/2005/8/layout/hierarchy6"/>
    <dgm:cxn modelId="{EF39D10C-959B-4952-8303-AAC2B38A0DC2}" type="presParOf" srcId="{DA725930-1A91-441B-9A99-135075E0457D}" destId="{4D0673F1-F25B-4DF2-9090-61B2213BB474}" srcOrd="0" destOrd="0" presId="urn:microsoft.com/office/officeart/2005/8/layout/hierarchy6"/>
    <dgm:cxn modelId="{31EFDD20-B983-4A72-8FB5-775BA4EA6CB0}" type="presParOf" srcId="{4D0673F1-F25B-4DF2-9090-61B2213BB474}" destId="{0A55F675-74AC-44F7-9FF0-9E6703BE074E}" srcOrd="0" destOrd="0" presId="urn:microsoft.com/office/officeart/2005/8/layout/hierarchy6"/>
    <dgm:cxn modelId="{F8C6B39E-69BF-46D2-A8C6-3224CD84314E}" type="presParOf" srcId="{4D0673F1-F25B-4DF2-9090-61B2213BB474}" destId="{2616D5B2-48BD-4265-A13F-0A70799DDAF5}" srcOrd="1" destOrd="0" presId="urn:microsoft.com/office/officeart/2005/8/layout/hierarchy6"/>
    <dgm:cxn modelId="{6A2370C0-44A7-4B6C-A6EF-F5861A7B9A92}" type="presParOf" srcId="{2616D5B2-48BD-4265-A13F-0A70799DDAF5}" destId="{457EB44D-2730-438D-A189-19ECA19E25C7}" srcOrd="0" destOrd="0" presId="urn:microsoft.com/office/officeart/2005/8/layout/hierarchy6"/>
    <dgm:cxn modelId="{30D87887-3094-42DA-ACFE-B2BA7C5175B2}" type="presParOf" srcId="{2616D5B2-48BD-4265-A13F-0A70799DDAF5}" destId="{FA1B2AA9-D5E1-4269-8AF1-73F24C857F5A}" srcOrd="1" destOrd="0" presId="urn:microsoft.com/office/officeart/2005/8/layout/hierarchy6"/>
    <dgm:cxn modelId="{40986799-510A-4CB5-997E-EF63EB9A20A1}" type="presParOf" srcId="{FA1B2AA9-D5E1-4269-8AF1-73F24C857F5A}" destId="{A471A905-A1E9-49FE-8FCF-9C9D404DBC78}" srcOrd="0" destOrd="0" presId="urn:microsoft.com/office/officeart/2005/8/layout/hierarchy6"/>
    <dgm:cxn modelId="{FD5D25CF-D7A5-464F-943F-0468F790E131}" type="presParOf" srcId="{FA1B2AA9-D5E1-4269-8AF1-73F24C857F5A}" destId="{B30C4287-AC9D-4688-8399-87C10181A7B5}" srcOrd="1" destOrd="0" presId="urn:microsoft.com/office/officeart/2005/8/layout/hierarchy6"/>
    <dgm:cxn modelId="{E2AC2002-63B8-40DB-8CCA-5298F86DAAD5}" type="presParOf" srcId="{2616D5B2-48BD-4265-A13F-0A70799DDAF5}" destId="{66718D44-7321-4867-8CF4-05974893E040}" srcOrd="2" destOrd="0" presId="urn:microsoft.com/office/officeart/2005/8/layout/hierarchy6"/>
    <dgm:cxn modelId="{5600FF0A-440E-4CA3-A592-839A6B1E4F91}" type="presParOf" srcId="{2616D5B2-48BD-4265-A13F-0A70799DDAF5}" destId="{D48C384B-6FCF-41E7-8FBC-CD08F7C2A0CE}" srcOrd="3" destOrd="0" presId="urn:microsoft.com/office/officeart/2005/8/layout/hierarchy6"/>
    <dgm:cxn modelId="{E0456D2B-C4F9-49A6-BEEA-E713E1DAF358}" type="presParOf" srcId="{D48C384B-6FCF-41E7-8FBC-CD08F7C2A0CE}" destId="{EF375496-1640-4B9D-B3E3-C2A8767BD6EF}" srcOrd="0" destOrd="0" presId="urn:microsoft.com/office/officeart/2005/8/layout/hierarchy6"/>
    <dgm:cxn modelId="{50EC6A8D-7A17-4AF8-8FC7-8A366AA9DA09}" type="presParOf" srcId="{D48C384B-6FCF-41E7-8FBC-CD08F7C2A0CE}" destId="{066A606D-BC9C-400D-9698-26F831DF7359}" srcOrd="1" destOrd="0" presId="urn:microsoft.com/office/officeart/2005/8/layout/hierarchy6"/>
    <dgm:cxn modelId="{36FC8407-C6DA-4200-9957-8826BEE2D9DA}" type="presParOf" srcId="{066A606D-BC9C-400D-9698-26F831DF7359}" destId="{DC143C4E-126C-4E2A-98ED-B0B849998648}" srcOrd="0" destOrd="0" presId="urn:microsoft.com/office/officeart/2005/8/layout/hierarchy6"/>
    <dgm:cxn modelId="{61E639C1-202E-447C-A318-A6292E2C4A2E}" type="presParOf" srcId="{066A606D-BC9C-400D-9698-26F831DF7359}" destId="{AB5A3EBD-3F51-4588-B823-FFBBB9E5B5C9}" srcOrd="1" destOrd="0" presId="urn:microsoft.com/office/officeart/2005/8/layout/hierarchy6"/>
    <dgm:cxn modelId="{C1FBEE6B-6C0E-4A4D-906F-FBADB1A28F1B}" type="presParOf" srcId="{AB5A3EBD-3F51-4588-B823-FFBBB9E5B5C9}" destId="{B986757B-FBE9-4E1C-8269-CB3789CE4146}" srcOrd="0" destOrd="0" presId="urn:microsoft.com/office/officeart/2005/8/layout/hierarchy6"/>
    <dgm:cxn modelId="{34A272A3-3CBE-43E0-B5BD-CDC7FDD499D4}" type="presParOf" srcId="{AB5A3EBD-3F51-4588-B823-FFBBB9E5B5C9}" destId="{3A9C6372-68B2-4876-B1B5-784E6D513509}" srcOrd="1" destOrd="0" presId="urn:microsoft.com/office/officeart/2005/8/layout/hierarchy6"/>
    <dgm:cxn modelId="{4E593191-B0AB-4F77-AD7C-A884DC59A7AD}" type="presParOf" srcId="{066A606D-BC9C-400D-9698-26F831DF7359}" destId="{E309E9D2-C8DA-4645-8CFE-A82DAFCFFA9F}" srcOrd="2" destOrd="0" presId="urn:microsoft.com/office/officeart/2005/8/layout/hierarchy6"/>
    <dgm:cxn modelId="{33A3E3B6-BAE0-423F-A48D-BCDF912FDA19}" type="presParOf" srcId="{066A606D-BC9C-400D-9698-26F831DF7359}" destId="{A54412E6-2BB5-4A30-A4F0-A2C2528A87C9}" srcOrd="3" destOrd="0" presId="urn:microsoft.com/office/officeart/2005/8/layout/hierarchy6"/>
    <dgm:cxn modelId="{3514EF19-ED06-468C-8B0D-EDB202E09035}" type="presParOf" srcId="{A54412E6-2BB5-4A30-A4F0-A2C2528A87C9}" destId="{5C43B7AA-6460-46B6-B63A-46B262EE18A2}" srcOrd="0" destOrd="0" presId="urn:microsoft.com/office/officeart/2005/8/layout/hierarchy6"/>
    <dgm:cxn modelId="{796876E5-5FF1-4C3D-A0CA-4F582A5FE720}" type="presParOf" srcId="{A54412E6-2BB5-4A30-A4F0-A2C2528A87C9}" destId="{65803024-C9A0-4BF7-AE2C-A64D0911F3FB}" srcOrd="1" destOrd="0" presId="urn:microsoft.com/office/officeart/2005/8/layout/hierarchy6"/>
    <dgm:cxn modelId="{BEE34AFF-5D03-4134-AF8D-8070B9C0D98E}" type="presParOf" srcId="{066A606D-BC9C-400D-9698-26F831DF7359}" destId="{DB982788-05BA-4EE4-88C3-B2BB1B8B960C}" srcOrd="4" destOrd="0" presId="urn:microsoft.com/office/officeart/2005/8/layout/hierarchy6"/>
    <dgm:cxn modelId="{797CF859-F447-4D99-ADE0-BCBB4240F159}" type="presParOf" srcId="{066A606D-BC9C-400D-9698-26F831DF7359}" destId="{187E16C9-457A-49A2-9319-F78C51036A24}" srcOrd="5" destOrd="0" presId="urn:microsoft.com/office/officeart/2005/8/layout/hierarchy6"/>
    <dgm:cxn modelId="{07764380-8EA1-479A-96F3-DEC55B27E8B6}" type="presParOf" srcId="{187E16C9-457A-49A2-9319-F78C51036A24}" destId="{E0FCA27C-B224-4C64-BCAF-7F6FFC4DA411}" srcOrd="0" destOrd="0" presId="urn:microsoft.com/office/officeart/2005/8/layout/hierarchy6"/>
    <dgm:cxn modelId="{FB1FD922-595F-4C10-8767-93B1CB3ED97A}" type="presParOf" srcId="{187E16C9-457A-49A2-9319-F78C51036A24}" destId="{954CF14E-2AC5-4213-A87D-8D2E7620086B}" srcOrd="1" destOrd="0" presId="urn:microsoft.com/office/officeart/2005/8/layout/hierarchy6"/>
    <dgm:cxn modelId="{09FB86D4-9A5E-4D1F-A881-DF357BC464BF}" type="presParOf" srcId="{066A606D-BC9C-400D-9698-26F831DF7359}" destId="{4A2EBD8F-2A8F-4E01-BFB8-1F79F267940B}" srcOrd="6" destOrd="0" presId="urn:microsoft.com/office/officeart/2005/8/layout/hierarchy6"/>
    <dgm:cxn modelId="{5E81FE46-8729-46B9-963D-761DF06129D3}" type="presParOf" srcId="{066A606D-BC9C-400D-9698-26F831DF7359}" destId="{40B1C56D-3105-490A-8AA1-8348C13AE53F}" srcOrd="7" destOrd="0" presId="urn:microsoft.com/office/officeart/2005/8/layout/hierarchy6"/>
    <dgm:cxn modelId="{F13D1526-249A-4144-8045-D773517FD36B}" type="presParOf" srcId="{40B1C56D-3105-490A-8AA1-8348C13AE53F}" destId="{CA688A6B-32AE-4C41-BBDF-C073B81AE6EE}" srcOrd="0" destOrd="0" presId="urn:microsoft.com/office/officeart/2005/8/layout/hierarchy6"/>
    <dgm:cxn modelId="{F1EE284E-9643-43C0-B1C9-2F1C810C81F9}" type="presParOf" srcId="{40B1C56D-3105-490A-8AA1-8348C13AE53F}" destId="{E3BD4852-17D9-45B1-884B-D5095C6D90A5}" srcOrd="1" destOrd="0" presId="urn:microsoft.com/office/officeart/2005/8/layout/hierarchy6"/>
    <dgm:cxn modelId="{22949086-BA6B-4D58-AD5A-22A31CB3BA33}" type="presParOf" srcId="{2616D5B2-48BD-4265-A13F-0A70799DDAF5}" destId="{263EC361-C6EB-4582-A562-DBBD5258CD8B}" srcOrd="4" destOrd="0" presId="urn:microsoft.com/office/officeart/2005/8/layout/hierarchy6"/>
    <dgm:cxn modelId="{279DCC3D-FAE1-417F-AB5C-B829B4991491}" type="presParOf" srcId="{2616D5B2-48BD-4265-A13F-0A70799DDAF5}" destId="{3CD41834-1304-4E91-8AFD-A44C43D06D19}" srcOrd="5" destOrd="0" presId="urn:microsoft.com/office/officeart/2005/8/layout/hierarchy6"/>
    <dgm:cxn modelId="{783AAD70-7368-4C07-AB22-FACADCE38883}" type="presParOf" srcId="{3CD41834-1304-4E91-8AFD-A44C43D06D19}" destId="{22177FD1-E4D5-481D-8F1C-7D804B87BD34}" srcOrd="0" destOrd="0" presId="urn:microsoft.com/office/officeart/2005/8/layout/hierarchy6"/>
    <dgm:cxn modelId="{326368F3-3E7A-492B-8612-ACF767B381D4}" type="presParOf" srcId="{3CD41834-1304-4E91-8AFD-A44C43D06D19}" destId="{CCEC0FFF-6FBD-4157-B824-1AABDC46B2B8}" srcOrd="1" destOrd="0" presId="urn:microsoft.com/office/officeart/2005/8/layout/hierarchy6"/>
    <dgm:cxn modelId="{9E2B4F67-75E7-428C-8AB8-B90D51A31750}" type="presParOf" srcId="{38BDC5A1-C9E8-4870-A0A1-4C8DB785F5E7}" destId="{C66814D8-5D02-4E2B-8271-EDD7901A249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err="1" smtClean="0"/>
            <a:t>window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navigator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document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err="1" smtClean="0"/>
            <a:t>screen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E5AED6-A8DE-406A-8F64-B141AEBF56CB}">
      <dgm:prSet phldrT="[Testo]"/>
      <dgm:spPr/>
      <dgm:t>
        <a:bodyPr/>
        <a:lstStyle/>
        <a:p>
          <a:r>
            <a:rPr lang="it-IT" dirty="0" err="1" smtClean="0"/>
            <a:t>history</a:t>
          </a:r>
          <a:endParaRPr lang="it-IT" dirty="0"/>
        </a:p>
      </dgm:t>
    </dgm:pt>
    <dgm:pt modelId="{1DB3117B-5381-4B90-BE7A-A8C9A1ECE19F}" type="parTrans" cxnId="{7E32BCE7-8C51-4225-88B3-FD89C0E10916}">
      <dgm:prSet/>
      <dgm:spPr/>
      <dgm:t>
        <a:bodyPr/>
        <a:lstStyle/>
        <a:p>
          <a:endParaRPr lang="it-IT"/>
        </a:p>
      </dgm:t>
    </dgm:pt>
    <dgm:pt modelId="{95DE8732-1137-48FD-A7A1-1A3A841E92CF}" type="sibTrans" cxnId="{7E32BCE7-8C51-4225-88B3-FD89C0E10916}">
      <dgm:prSet/>
      <dgm:spPr/>
      <dgm:t>
        <a:bodyPr/>
        <a:lstStyle/>
        <a:p>
          <a:endParaRPr lang="it-IT"/>
        </a:p>
      </dgm:t>
    </dgm:pt>
    <dgm:pt modelId="{3CA6C114-DF3F-4F5D-9317-638DF3C279C6}">
      <dgm:prSet phldrT="[Testo]"/>
      <dgm:spPr/>
      <dgm:t>
        <a:bodyPr/>
        <a:lstStyle/>
        <a:p>
          <a:r>
            <a:rPr lang="it-IT" dirty="0" smtClean="0"/>
            <a:t>location</a:t>
          </a:r>
          <a:endParaRPr lang="it-IT" dirty="0"/>
        </a:p>
      </dgm:t>
    </dgm:pt>
    <dgm:pt modelId="{1592867E-798F-424E-9414-6E382272C52D}" type="parTrans" cxnId="{B78EAFEE-B4E1-4746-9FE4-670E7F18A5ED}">
      <dgm:prSet/>
      <dgm:spPr/>
      <dgm:t>
        <a:bodyPr/>
        <a:lstStyle/>
        <a:p>
          <a:endParaRPr lang="it-IT"/>
        </a:p>
      </dgm:t>
    </dgm:pt>
    <dgm:pt modelId="{DBADDEB1-3813-4DD3-990C-EC2BBA7A8286}" type="sibTrans" cxnId="{B78EAFEE-B4E1-4746-9FE4-670E7F18A5ED}">
      <dgm:prSet/>
      <dgm:spPr/>
      <dgm:t>
        <a:bodyPr/>
        <a:lstStyle/>
        <a:p>
          <a:endParaRPr lang="it-IT"/>
        </a:p>
      </dgm:t>
    </dgm:pt>
    <dgm:pt modelId="{4060130A-D05D-489D-9DA9-0219D25D3D43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1B6151C7-223D-4286-AB45-5E4506FF19A0}" type="parTrans" cxnId="{939FE736-27C8-4F12-9D7C-919B9936A728}">
      <dgm:prSet/>
      <dgm:spPr/>
      <dgm:t>
        <a:bodyPr/>
        <a:lstStyle/>
        <a:p>
          <a:endParaRPr lang="it-IT"/>
        </a:p>
      </dgm:t>
    </dgm:pt>
    <dgm:pt modelId="{E32A6BC9-BA4C-4F56-BE47-67A2B83DB516}" type="sibTrans" cxnId="{939FE736-27C8-4F12-9D7C-919B9936A728}">
      <dgm:prSet/>
      <dgm:spPr/>
      <dgm:t>
        <a:bodyPr/>
        <a:lstStyle/>
        <a:p>
          <a:endParaRPr lang="it-IT"/>
        </a:p>
      </dgm:t>
    </dgm:pt>
    <dgm:pt modelId="{1BBFEF3E-38DC-4C6D-A8DC-CF3F67E80600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5EB5680D-F6D0-41CC-A692-292D4BD076F8}" type="parTrans" cxnId="{53545704-CF00-4ABF-A28E-F8540F962BA8}">
      <dgm:prSet/>
      <dgm:spPr/>
      <dgm:t>
        <a:bodyPr/>
        <a:lstStyle/>
        <a:p>
          <a:endParaRPr lang="it-IT"/>
        </a:p>
      </dgm:t>
    </dgm:pt>
    <dgm:pt modelId="{3C2EA601-7614-44CC-9061-B8A134908792}" type="sibTrans" cxnId="{53545704-CF00-4ABF-A28E-F8540F962BA8}">
      <dgm:prSet/>
      <dgm:spPr/>
      <dgm:t>
        <a:bodyPr/>
        <a:lstStyle/>
        <a:p>
          <a:endParaRPr lang="it-IT"/>
        </a:p>
      </dgm:t>
    </dgm:pt>
    <dgm:pt modelId="{776BC7BE-90EC-4374-BEAB-8FDF49846889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40B59028-90BA-43DF-8878-4738658A689B}" type="parTrans" cxnId="{C5CA5003-8F47-4CC9-A3A4-DA9C200D416C}">
      <dgm:prSet/>
      <dgm:spPr/>
      <dgm:t>
        <a:bodyPr/>
        <a:lstStyle/>
        <a:p>
          <a:endParaRPr lang="it-IT"/>
        </a:p>
      </dgm:t>
    </dgm:pt>
    <dgm:pt modelId="{B61BB57A-FB08-4D31-B0AA-A6E0F15DAE5A}" type="sibTrans" cxnId="{C5CA5003-8F47-4CC9-A3A4-DA9C200D416C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5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5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2" presStyleIdx="1" presStyleCnt="5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2" presStyleIdx="1" presStyleCnt="5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2" presStyleIdx="2" presStyleCnt="5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2" presStyleIdx="2" presStyleCnt="5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04B1BFC-063E-4387-84CD-BD4C45A4520B}" type="pres">
      <dgm:prSet presAssocID="{1B6151C7-223D-4286-AB45-5E4506FF19A0}" presName="Name19" presStyleLbl="parChTrans1D3" presStyleIdx="0" presStyleCnt="1"/>
      <dgm:spPr/>
      <dgm:t>
        <a:bodyPr/>
        <a:lstStyle/>
        <a:p>
          <a:endParaRPr lang="it-IT"/>
        </a:p>
      </dgm:t>
    </dgm:pt>
    <dgm:pt modelId="{BFB508DB-BECE-4CE9-8A4A-9E26F262CE3D}" type="pres">
      <dgm:prSet presAssocID="{4060130A-D05D-489D-9DA9-0219D25D3D43}" presName="Name21" presStyleCnt="0"/>
      <dgm:spPr/>
    </dgm:pt>
    <dgm:pt modelId="{96869D14-481C-4D20-8039-BCCCA728B90F}" type="pres">
      <dgm:prSet presAssocID="{4060130A-D05D-489D-9DA9-0219D25D3D43}" presName="level2Shape" presStyleLbl="node3" presStyleIdx="0" presStyleCnt="1"/>
      <dgm:spPr/>
      <dgm:t>
        <a:bodyPr/>
        <a:lstStyle/>
        <a:p>
          <a:endParaRPr lang="it-IT"/>
        </a:p>
      </dgm:t>
    </dgm:pt>
    <dgm:pt modelId="{C9FA7908-38AA-4A96-9DD7-88EAD81B381C}" type="pres">
      <dgm:prSet presAssocID="{4060130A-D05D-489D-9DA9-0219D25D3D43}" presName="hierChild3" presStyleCnt="0"/>
      <dgm:spPr/>
    </dgm:pt>
    <dgm:pt modelId="{EDF4573F-4364-4619-9A78-5BE2FB160179}" type="pres">
      <dgm:prSet presAssocID="{5EB5680D-F6D0-41CC-A692-292D4BD076F8}" presName="Name19" presStyleLbl="parChTrans1D4" presStyleIdx="0" presStyleCnt="2"/>
      <dgm:spPr/>
      <dgm:t>
        <a:bodyPr/>
        <a:lstStyle/>
        <a:p>
          <a:endParaRPr lang="it-IT"/>
        </a:p>
      </dgm:t>
    </dgm:pt>
    <dgm:pt modelId="{875FAA0D-CB22-4B01-8615-4E4324D5E7A0}" type="pres">
      <dgm:prSet presAssocID="{1BBFEF3E-38DC-4C6D-A8DC-CF3F67E80600}" presName="Name21" presStyleCnt="0"/>
      <dgm:spPr/>
    </dgm:pt>
    <dgm:pt modelId="{B94459A5-23AA-41E9-8424-D84E9948765E}" type="pres">
      <dgm:prSet presAssocID="{1BBFEF3E-38DC-4C6D-A8DC-CF3F67E80600}" presName="level2Shape" presStyleLbl="node4" presStyleIdx="0" presStyleCnt="2"/>
      <dgm:spPr/>
      <dgm:t>
        <a:bodyPr/>
        <a:lstStyle/>
        <a:p>
          <a:endParaRPr lang="it-IT"/>
        </a:p>
      </dgm:t>
    </dgm:pt>
    <dgm:pt modelId="{ED0E844E-3C75-4903-9733-9096F92D2526}" type="pres">
      <dgm:prSet presAssocID="{1BBFEF3E-38DC-4C6D-A8DC-CF3F67E80600}" presName="hierChild3" presStyleCnt="0"/>
      <dgm:spPr/>
    </dgm:pt>
    <dgm:pt modelId="{9729DB08-86D4-4260-88ED-C210A67AAD74}" type="pres">
      <dgm:prSet presAssocID="{40B59028-90BA-43DF-8878-4738658A689B}" presName="Name19" presStyleLbl="parChTrans1D4" presStyleIdx="1" presStyleCnt="2"/>
      <dgm:spPr/>
      <dgm:t>
        <a:bodyPr/>
        <a:lstStyle/>
        <a:p>
          <a:endParaRPr lang="it-IT"/>
        </a:p>
      </dgm:t>
    </dgm:pt>
    <dgm:pt modelId="{1457C88E-FD37-4A1C-BBF2-CAE6EBC2DAB1}" type="pres">
      <dgm:prSet presAssocID="{776BC7BE-90EC-4374-BEAB-8FDF49846889}" presName="Name21" presStyleCnt="0"/>
      <dgm:spPr/>
    </dgm:pt>
    <dgm:pt modelId="{1FBE49D0-C0DE-445B-8547-023895FB863F}" type="pres">
      <dgm:prSet presAssocID="{776BC7BE-90EC-4374-BEAB-8FDF49846889}" presName="level2Shape" presStyleLbl="node4" presStyleIdx="1" presStyleCnt="2"/>
      <dgm:spPr/>
      <dgm:t>
        <a:bodyPr/>
        <a:lstStyle/>
        <a:p>
          <a:endParaRPr lang="it-IT"/>
        </a:p>
      </dgm:t>
    </dgm:pt>
    <dgm:pt modelId="{B2425E83-993C-43D5-85BB-9139970E40B7}" type="pres">
      <dgm:prSet presAssocID="{776BC7BE-90EC-4374-BEAB-8FDF49846889}" presName="hierChild3" presStyleCnt="0"/>
      <dgm:spPr/>
    </dgm:pt>
    <dgm:pt modelId="{B0A82A5F-E9FB-44F1-A183-E29ADDA52AB8}" type="pres">
      <dgm:prSet presAssocID="{1DB3117B-5381-4B90-BE7A-A8C9A1ECE19F}" presName="Name19" presStyleLbl="parChTrans1D2" presStyleIdx="3" presStyleCnt="5"/>
      <dgm:spPr/>
      <dgm:t>
        <a:bodyPr/>
        <a:lstStyle/>
        <a:p>
          <a:endParaRPr lang="it-IT"/>
        </a:p>
      </dgm:t>
    </dgm:pt>
    <dgm:pt modelId="{6E2AA883-BE0D-4C99-8A49-3C910B86D19D}" type="pres">
      <dgm:prSet presAssocID="{E6E5AED6-A8DE-406A-8F64-B141AEBF56CB}" presName="Name21" presStyleCnt="0"/>
      <dgm:spPr/>
    </dgm:pt>
    <dgm:pt modelId="{B9EBA60F-F1DD-482A-ADF8-95E408E96E7C}" type="pres">
      <dgm:prSet presAssocID="{E6E5AED6-A8DE-406A-8F64-B141AEBF56CB}" presName="level2Shape" presStyleLbl="node2" presStyleIdx="3" presStyleCnt="5"/>
      <dgm:spPr/>
      <dgm:t>
        <a:bodyPr/>
        <a:lstStyle/>
        <a:p>
          <a:endParaRPr lang="it-IT"/>
        </a:p>
      </dgm:t>
    </dgm:pt>
    <dgm:pt modelId="{2E24A5AE-4ACF-4304-B9FE-598616E91A2E}" type="pres">
      <dgm:prSet presAssocID="{E6E5AED6-A8DE-406A-8F64-B141AEBF56CB}" presName="hierChild3" presStyleCnt="0"/>
      <dgm:spPr/>
    </dgm:pt>
    <dgm:pt modelId="{554FDED7-94FE-4940-940D-7819897FF236}" type="pres">
      <dgm:prSet presAssocID="{1592867E-798F-424E-9414-6E382272C52D}" presName="Name19" presStyleLbl="parChTrans1D2" presStyleIdx="4" presStyleCnt="5"/>
      <dgm:spPr/>
      <dgm:t>
        <a:bodyPr/>
        <a:lstStyle/>
        <a:p>
          <a:endParaRPr lang="it-IT"/>
        </a:p>
      </dgm:t>
    </dgm:pt>
    <dgm:pt modelId="{ED7F3DB4-C012-4BA4-A881-AA01EF6700CC}" type="pres">
      <dgm:prSet presAssocID="{3CA6C114-DF3F-4F5D-9317-638DF3C279C6}" presName="Name21" presStyleCnt="0"/>
      <dgm:spPr/>
    </dgm:pt>
    <dgm:pt modelId="{B62E4AAC-0B0B-469D-AE90-24D0E4D6700E}" type="pres">
      <dgm:prSet presAssocID="{3CA6C114-DF3F-4F5D-9317-638DF3C279C6}" presName="level2Shape" presStyleLbl="node2" presStyleIdx="4" presStyleCnt="5"/>
      <dgm:spPr/>
      <dgm:t>
        <a:bodyPr/>
        <a:lstStyle/>
        <a:p>
          <a:endParaRPr lang="it-IT"/>
        </a:p>
      </dgm:t>
    </dgm:pt>
    <dgm:pt modelId="{71A1760D-9B7C-4305-BAC6-24DE76E460FC}" type="pres">
      <dgm:prSet presAssocID="{3CA6C114-DF3F-4F5D-9317-638DF3C279C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E05030BA-CC9D-4A79-B456-29D537B9C0A5}" type="presOf" srcId="{C0C05E66-5F99-4246-8FC3-89CC5F2D6705}" destId="{6334C273-2698-4558-AC0C-BAA0FE6701B3}" srcOrd="0" destOrd="0" presId="urn:microsoft.com/office/officeart/2005/8/layout/hierarchy6"/>
    <dgm:cxn modelId="{53545704-CF00-4ABF-A28E-F8540F962BA8}" srcId="{4060130A-D05D-489D-9DA9-0219D25D3D43}" destId="{1BBFEF3E-38DC-4C6D-A8DC-CF3F67E80600}" srcOrd="0" destOrd="0" parTransId="{5EB5680D-F6D0-41CC-A692-292D4BD076F8}" sibTransId="{3C2EA601-7614-44CC-9061-B8A134908792}"/>
    <dgm:cxn modelId="{7E32BCE7-8C51-4225-88B3-FD89C0E10916}" srcId="{D44C03BB-F9FF-4E2B-8D00-9A2B5269EEC2}" destId="{E6E5AED6-A8DE-406A-8F64-B141AEBF56CB}" srcOrd="3" destOrd="0" parTransId="{1DB3117B-5381-4B90-BE7A-A8C9A1ECE19F}" sibTransId="{95DE8732-1137-48FD-A7A1-1A3A841E92CF}"/>
    <dgm:cxn modelId="{4AFC6B5A-186D-4F98-A3D5-1DBBD7FF89F8}" type="presOf" srcId="{5FD0878A-AE07-4211-8C9E-D1594EAF14DD}" destId="{5F02F497-D847-4BED-9C95-A40DB38AA1C0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1D16434C-1FC6-4C0C-8D31-4962A819F046}" type="presOf" srcId="{4060130A-D05D-489D-9DA9-0219D25D3D43}" destId="{96869D14-481C-4D20-8039-BCCCA728B90F}" srcOrd="0" destOrd="0" presId="urn:microsoft.com/office/officeart/2005/8/layout/hierarchy6"/>
    <dgm:cxn modelId="{57E311A7-8F5C-4D98-AC91-ADCC22A4C2E3}" type="presOf" srcId="{1D471068-FE32-40A7-B55B-1060034851AC}" destId="{6B25056B-B82E-486A-A085-CC37AC6ECE4F}" srcOrd="0" destOrd="0" presId="urn:microsoft.com/office/officeart/2005/8/layout/hierarchy6"/>
    <dgm:cxn modelId="{58B9FA12-CE4A-4B57-9E55-061ADC331BBE}" type="presOf" srcId="{1592867E-798F-424E-9414-6E382272C52D}" destId="{554FDED7-94FE-4940-940D-7819897FF236}" srcOrd="0" destOrd="0" presId="urn:microsoft.com/office/officeart/2005/8/layout/hierarchy6"/>
    <dgm:cxn modelId="{EF980B04-D38F-4C09-B850-C9C4341775F3}" type="presOf" srcId="{3CA6C114-DF3F-4F5D-9317-638DF3C279C6}" destId="{B62E4AAC-0B0B-469D-AE90-24D0E4D6700E}" srcOrd="0" destOrd="0" presId="urn:microsoft.com/office/officeart/2005/8/layout/hierarchy6"/>
    <dgm:cxn modelId="{B5051103-3505-4937-A740-FFE92A714666}" type="presOf" srcId="{1DB3117B-5381-4B90-BE7A-A8C9A1ECE19F}" destId="{B0A82A5F-E9FB-44F1-A183-E29ADDA52AB8}" srcOrd="0" destOrd="0" presId="urn:microsoft.com/office/officeart/2005/8/layout/hierarchy6"/>
    <dgm:cxn modelId="{F21A6F20-F7F4-41DB-A2B9-2457E6B74189}" srcId="{D44C03BB-F9FF-4E2B-8D00-9A2B5269EEC2}" destId="{80EF8C28-152C-44EA-8DAE-5892C51891C4}" srcOrd="1" destOrd="0" parTransId="{7EEE1E9F-2C7C-40BC-B87C-BE55B6B10615}" sibTransId="{F2941051-AB6F-47BC-B838-B0C95B26B37B}"/>
    <dgm:cxn modelId="{939FE736-27C8-4F12-9D7C-919B9936A728}" srcId="{C4E6590C-236E-40B2-BFF3-A2FF8959A717}" destId="{4060130A-D05D-489D-9DA9-0219D25D3D43}" srcOrd="0" destOrd="0" parTransId="{1B6151C7-223D-4286-AB45-5E4506FF19A0}" sibTransId="{E32A6BC9-BA4C-4F56-BE47-67A2B83DB516}"/>
    <dgm:cxn modelId="{7CA83F43-53B5-4335-97CA-CD91C29892CC}" type="presOf" srcId="{5EB5680D-F6D0-41CC-A692-292D4BD076F8}" destId="{EDF4573F-4364-4619-9A78-5BE2FB160179}" srcOrd="0" destOrd="0" presId="urn:microsoft.com/office/officeart/2005/8/layout/hierarchy6"/>
    <dgm:cxn modelId="{42A72A4F-8001-4871-8F58-4204F9E56D8D}" type="presOf" srcId="{776BC7BE-90EC-4374-BEAB-8FDF49846889}" destId="{1FBE49D0-C0DE-445B-8547-023895FB863F}" srcOrd="0" destOrd="0" presId="urn:microsoft.com/office/officeart/2005/8/layout/hierarchy6"/>
    <dgm:cxn modelId="{4DF2AC11-3AF3-423C-8DF6-C6B6ABEAC8FF}" type="presOf" srcId="{1BBFEF3E-38DC-4C6D-A8DC-CF3F67E80600}" destId="{B94459A5-23AA-41E9-8424-D84E9948765E}" srcOrd="0" destOrd="0" presId="urn:microsoft.com/office/officeart/2005/8/layout/hierarchy6"/>
    <dgm:cxn modelId="{BD285CC5-6CFB-49A6-8B97-4C400D0093B2}" type="presOf" srcId="{C4E6590C-236E-40B2-BFF3-A2FF8959A717}" destId="{6F13B8FF-8DB7-402A-8ADD-67171A35632B}" srcOrd="0" destOrd="0" presId="urn:microsoft.com/office/officeart/2005/8/layout/hierarchy6"/>
    <dgm:cxn modelId="{243B0415-51BD-4CE6-9655-2C37914F09F1}" type="presOf" srcId="{80EF8C28-152C-44EA-8DAE-5892C51891C4}" destId="{F976C38B-B696-4C8A-837C-F54997663F0D}" srcOrd="0" destOrd="0" presId="urn:microsoft.com/office/officeart/2005/8/layout/hierarchy6"/>
    <dgm:cxn modelId="{90AAB6BA-6F20-4EA3-A4AE-FA5098E3F7E6}" type="presOf" srcId="{D44C03BB-F9FF-4E2B-8D00-9A2B5269EEC2}" destId="{66B2C06C-1CD7-44E6-AA54-99A8AFBABAA9}" srcOrd="0" destOrd="0" presId="urn:microsoft.com/office/officeart/2005/8/layout/hierarchy6"/>
    <dgm:cxn modelId="{081C027C-24BF-4B37-861E-E51FE33406E0}" type="presOf" srcId="{5CFD5215-892E-42CB-A0A3-78AEEF9D3917}" destId="{1BC730B0-C855-4966-8029-C2460840653A}" srcOrd="0" destOrd="0" presId="urn:microsoft.com/office/officeart/2005/8/layout/hierarchy6"/>
    <dgm:cxn modelId="{269F4CCD-FA2C-4398-8AFD-A97799BA9132}" srcId="{D44C03BB-F9FF-4E2B-8D00-9A2B5269EEC2}" destId="{C4E6590C-236E-40B2-BFF3-A2FF8959A717}" srcOrd="2" destOrd="0" parTransId="{1D471068-FE32-40A7-B55B-1060034851AC}" sibTransId="{85B1E43B-4E76-43D4-8B97-25925DC3D9D4}"/>
    <dgm:cxn modelId="{53478B35-47C5-441E-9E03-CB6787BEF70D}" type="presOf" srcId="{7EEE1E9F-2C7C-40BC-B87C-BE55B6B10615}" destId="{41FC1C9F-3D98-459E-A56E-E4016FDBC37C}" srcOrd="0" destOrd="0" presId="urn:microsoft.com/office/officeart/2005/8/layout/hierarchy6"/>
    <dgm:cxn modelId="{DF2B8CD5-2FD2-4053-A6C6-0D5A61401378}" type="presOf" srcId="{40B59028-90BA-43DF-8878-4738658A689B}" destId="{9729DB08-86D4-4260-88ED-C210A67AAD74}" srcOrd="0" destOrd="0" presId="urn:microsoft.com/office/officeart/2005/8/layout/hierarchy6"/>
    <dgm:cxn modelId="{B78EAFEE-B4E1-4746-9FE4-670E7F18A5ED}" srcId="{D44C03BB-F9FF-4E2B-8D00-9A2B5269EEC2}" destId="{3CA6C114-DF3F-4F5D-9317-638DF3C279C6}" srcOrd="4" destOrd="0" parTransId="{1592867E-798F-424E-9414-6E382272C52D}" sibTransId="{DBADDEB1-3813-4DD3-990C-EC2BBA7A8286}"/>
    <dgm:cxn modelId="{C5CA5003-8F47-4CC9-A3A4-DA9C200D416C}" srcId="{4060130A-D05D-489D-9DA9-0219D25D3D43}" destId="{776BC7BE-90EC-4374-BEAB-8FDF49846889}" srcOrd="1" destOrd="0" parTransId="{40B59028-90BA-43DF-8878-4738658A689B}" sibTransId="{B61BB57A-FB08-4D31-B0AA-A6E0F15DAE5A}"/>
    <dgm:cxn modelId="{AE852081-EA57-498F-BF1A-56187D269EA7}" type="presOf" srcId="{E6E5AED6-A8DE-406A-8F64-B141AEBF56CB}" destId="{B9EBA60F-F1DD-482A-ADF8-95E408E96E7C}" srcOrd="0" destOrd="0" presId="urn:microsoft.com/office/officeart/2005/8/layout/hierarchy6"/>
    <dgm:cxn modelId="{EAD18874-A4E3-40DE-85DA-A85C5C6B690B}" type="presOf" srcId="{1B6151C7-223D-4286-AB45-5E4506FF19A0}" destId="{804B1BFC-063E-4387-84CD-BD4C45A4520B}" srcOrd="0" destOrd="0" presId="urn:microsoft.com/office/officeart/2005/8/layout/hierarchy6"/>
    <dgm:cxn modelId="{53D33838-BF31-4C63-816E-67AC6284E1DA}" type="presParOf" srcId="{5F02F497-D847-4BED-9C95-A40DB38AA1C0}" destId="{962E57B1-1676-48BD-A345-E1266BD6C1F8}" srcOrd="0" destOrd="0" presId="urn:microsoft.com/office/officeart/2005/8/layout/hierarchy6"/>
    <dgm:cxn modelId="{7683DDB1-7DE7-46C1-9E03-987E088E736B}" type="presParOf" srcId="{962E57B1-1676-48BD-A345-E1266BD6C1F8}" destId="{30AC2640-AB26-4B8B-8B29-C5965B728DE3}" srcOrd="0" destOrd="0" presId="urn:microsoft.com/office/officeart/2005/8/layout/hierarchy6"/>
    <dgm:cxn modelId="{49763345-0861-4498-B8B7-289C72F42F4A}" type="presParOf" srcId="{30AC2640-AB26-4B8B-8B29-C5965B728DE3}" destId="{60359792-B8B8-4F7C-92EB-6234AACEA37B}" srcOrd="0" destOrd="0" presId="urn:microsoft.com/office/officeart/2005/8/layout/hierarchy6"/>
    <dgm:cxn modelId="{11031A3B-E1B4-45BF-BBD6-ED9EC0E31933}" type="presParOf" srcId="{60359792-B8B8-4F7C-92EB-6234AACEA37B}" destId="{66B2C06C-1CD7-44E6-AA54-99A8AFBABAA9}" srcOrd="0" destOrd="0" presId="urn:microsoft.com/office/officeart/2005/8/layout/hierarchy6"/>
    <dgm:cxn modelId="{81A78915-BCE6-40FF-967D-148497D70EB8}" type="presParOf" srcId="{60359792-B8B8-4F7C-92EB-6234AACEA37B}" destId="{950074A3-4559-44C0-886B-6ED8583033E3}" srcOrd="1" destOrd="0" presId="urn:microsoft.com/office/officeart/2005/8/layout/hierarchy6"/>
    <dgm:cxn modelId="{8FB26F87-801E-428D-8791-3DC4A2B4800B}" type="presParOf" srcId="{950074A3-4559-44C0-886B-6ED8583033E3}" destId="{6334C273-2698-4558-AC0C-BAA0FE6701B3}" srcOrd="0" destOrd="0" presId="urn:microsoft.com/office/officeart/2005/8/layout/hierarchy6"/>
    <dgm:cxn modelId="{F918ABFF-AE32-49BC-875E-C7F2572D2973}" type="presParOf" srcId="{950074A3-4559-44C0-886B-6ED8583033E3}" destId="{3C41F32C-4AD3-4007-94BE-55CE9BF18113}" srcOrd="1" destOrd="0" presId="urn:microsoft.com/office/officeart/2005/8/layout/hierarchy6"/>
    <dgm:cxn modelId="{8F8186D1-7E70-4344-8149-3414C8C4AB2D}" type="presParOf" srcId="{3C41F32C-4AD3-4007-94BE-55CE9BF18113}" destId="{1BC730B0-C855-4966-8029-C2460840653A}" srcOrd="0" destOrd="0" presId="urn:microsoft.com/office/officeart/2005/8/layout/hierarchy6"/>
    <dgm:cxn modelId="{EA3CF7AD-9322-4AFE-8A16-D679E39BB74E}" type="presParOf" srcId="{3C41F32C-4AD3-4007-94BE-55CE9BF18113}" destId="{394CCCDC-E65A-4B76-B5EE-17523DA91544}" srcOrd="1" destOrd="0" presId="urn:microsoft.com/office/officeart/2005/8/layout/hierarchy6"/>
    <dgm:cxn modelId="{CF5FD80F-1B93-487E-929E-20049E5628B9}" type="presParOf" srcId="{950074A3-4559-44C0-886B-6ED8583033E3}" destId="{41FC1C9F-3D98-459E-A56E-E4016FDBC37C}" srcOrd="2" destOrd="0" presId="urn:microsoft.com/office/officeart/2005/8/layout/hierarchy6"/>
    <dgm:cxn modelId="{C1BC2A44-A5D9-4316-8EE6-379FBFAB69C1}" type="presParOf" srcId="{950074A3-4559-44C0-886B-6ED8583033E3}" destId="{8CDC9350-5BDD-47C0-9D15-BDD47F2F8CD2}" srcOrd="3" destOrd="0" presId="urn:microsoft.com/office/officeart/2005/8/layout/hierarchy6"/>
    <dgm:cxn modelId="{D09E246C-7DB1-4A10-89E4-44A16CB8587B}" type="presParOf" srcId="{8CDC9350-5BDD-47C0-9D15-BDD47F2F8CD2}" destId="{F976C38B-B696-4C8A-837C-F54997663F0D}" srcOrd="0" destOrd="0" presId="urn:microsoft.com/office/officeart/2005/8/layout/hierarchy6"/>
    <dgm:cxn modelId="{E9D9A10F-8876-447B-B536-3BF552C706C6}" type="presParOf" srcId="{8CDC9350-5BDD-47C0-9D15-BDD47F2F8CD2}" destId="{92E3D27C-6A8F-4E6F-82FD-924950F6BB39}" srcOrd="1" destOrd="0" presId="urn:microsoft.com/office/officeart/2005/8/layout/hierarchy6"/>
    <dgm:cxn modelId="{A2DE2D3B-D2E6-4654-AA4C-C311D75CCF70}" type="presParOf" srcId="{950074A3-4559-44C0-886B-6ED8583033E3}" destId="{6B25056B-B82E-486A-A085-CC37AC6ECE4F}" srcOrd="4" destOrd="0" presId="urn:microsoft.com/office/officeart/2005/8/layout/hierarchy6"/>
    <dgm:cxn modelId="{1C6FFB7F-65CE-424F-9EC3-560050BEBFB6}" type="presParOf" srcId="{950074A3-4559-44C0-886B-6ED8583033E3}" destId="{475BF335-5FA5-4A33-9419-6975807838BA}" srcOrd="5" destOrd="0" presId="urn:microsoft.com/office/officeart/2005/8/layout/hierarchy6"/>
    <dgm:cxn modelId="{64F3E17C-7C05-4ACB-93BA-C9E4876C3440}" type="presParOf" srcId="{475BF335-5FA5-4A33-9419-6975807838BA}" destId="{6F13B8FF-8DB7-402A-8ADD-67171A35632B}" srcOrd="0" destOrd="0" presId="urn:microsoft.com/office/officeart/2005/8/layout/hierarchy6"/>
    <dgm:cxn modelId="{53DC0378-A560-4E76-ABE7-CF604BD4CE36}" type="presParOf" srcId="{475BF335-5FA5-4A33-9419-6975807838BA}" destId="{01699E18-7A51-48BB-9FFB-CD661E36B21B}" srcOrd="1" destOrd="0" presId="urn:microsoft.com/office/officeart/2005/8/layout/hierarchy6"/>
    <dgm:cxn modelId="{8E2DEFFE-35AA-49F0-A59B-B1C58C192DBE}" type="presParOf" srcId="{01699E18-7A51-48BB-9FFB-CD661E36B21B}" destId="{804B1BFC-063E-4387-84CD-BD4C45A4520B}" srcOrd="0" destOrd="0" presId="urn:microsoft.com/office/officeart/2005/8/layout/hierarchy6"/>
    <dgm:cxn modelId="{1FAC785B-F18A-4B8B-BA72-55486D3549E5}" type="presParOf" srcId="{01699E18-7A51-48BB-9FFB-CD661E36B21B}" destId="{BFB508DB-BECE-4CE9-8A4A-9E26F262CE3D}" srcOrd="1" destOrd="0" presId="urn:microsoft.com/office/officeart/2005/8/layout/hierarchy6"/>
    <dgm:cxn modelId="{F8985FF9-5D24-4264-BE53-CC79180549A2}" type="presParOf" srcId="{BFB508DB-BECE-4CE9-8A4A-9E26F262CE3D}" destId="{96869D14-481C-4D20-8039-BCCCA728B90F}" srcOrd="0" destOrd="0" presId="urn:microsoft.com/office/officeart/2005/8/layout/hierarchy6"/>
    <dgm:cxn modelId="{5FAE0DA2-9867-49C1-8154-EDC1F43426ED}" type="presParOf" srcId="{BFB508DB-BECE-4CE9-8A4A-9E26F262CE3D}" destId="{C9FA7908-38AA-4A96-9DD7-88EAD81B381C}" srcOrd="1" destOrd="0" presId="urn:microsoft.com/office/officeart/2005/8/layout/hierarchy6"/>
    <dgm:cxn modelId="{A5228BB7-CB5D-4805-9585-B43DA57367DD}" type="presParOf" srcId="{C9FA7908-38AA-4A96-9DD7-88EAD81B381C}" destId="{EDF4573F-4364-4619-9A78-5BE2FB160179}" srcOrd="0" destOrd="0" presId="urn:microsoft.com/office/officeart/2005/8/layout/hierarchy6"/>
    <dgm:cxn modelId="{3672B24E-DF2A-4AE7-9DDC-32F842787AD0}" type="presParOf" srcId="{C9FA7908-38AA-4A96-9DD7-88EAD81B381C}" destId="{875FAA0D-CB22-4B01-8615-4E4324D5E7A0}" srcOrd="1" destOrd="0" presId="urn:microsoft.com/office/officeart/2005/8/layout/hierarchy6"/>
    <dgm:cxn modelId="{8DEA147C-1263-45BF-A2AF-33DA94271E65}" type="presParOf" srcId="{875FAA0D-CB22-4B01-8615-4E4324D5E7A0}" destId="{B94459A5-23AA-41E9-8424-D84E9948765E}" srcOrd="0" destOrd="0" presId="urn:microsoft.com/office/officeart/2005/8/layout/hierarchy6"/>
    <dgm:cxn modelId="{60F26B00-9FFD-42C5-9EDC-D8F063882FE9}" type="presParOf" srcId="{875FAA0D-CB22-4B01-8615-4E4324D5E7A0}" destId="{ED0E844E-3C75-4903-9733-9096F92D2526}" srcOrd="1" destOrd="0" presId="urn:microsoft.com/office/officeart/2005/8/layout/hierarchy6"/>
    <dgm:cxn modelId="{CEE19D74-22AF-4189-8522-F735DD2D04A7}" type="presParOf" srcId="{C9FA7908-38AA-4A96-9DD7-88EAD81B381C}" destId="{9729DB08-86D4-4260-88ED-C210A67AAD74}" srcOrd="2" destOrd="0" presId="urn:microsoft.com/office/officeart/2005/8/layout/hierarchy6"/>
    <dgm:cxn modelId="{CFEC615D-5BBA-478E-B7E9-AA4D2CA9E9BB}" type="presParOf" srcId="{C9FA7908-38AA-4A96-9DD7-88EAD81B381C}" destId="{1457C88E-FD37-4A1C-BBF2-CAE6EBC2DAB1}" srcOrd="3" destOrd="0" presId="urn:microsoft.com/office/officeart/2005/8/layout/hierarchy6"/>
    <dgm:cxn modelId="{0EE392C4-D56F-4ECA-A2CC-78FBDB07BE10}" type="presParOf" srcId="{1457C88E-FD37-4A1C-BBF2-CAE6EBC2DAB1}" destId="{1FBE49D0-C0DE-445B-8547-023895FB863F}" srcOrd="0" destOrd="0" presId="urn:microsoft.com/office/officeart/2005/8/layout/hierarchy6"/>
    <dgm:cxn modelId="{C92D0214-B3D0-4027-8F08-4B30A5630662}" type="presParOf" srcId="{1457C88E-FD37-4A1C-BBF2-CAE6EBC2DAB1}" destId="{B2425E83-993C-43D5-85BB-9139970E40B7}" srcOrd="1" destOrd="0" presId="urn:microsoft.com/office/officeart/2005/8/layout/hierarchy6"/>
    <dgm:cxn modelId="{46AD57D9-DAA7-4C24-9793-4E152234A36E}" type="presParOf" srcId="{950074A3-4559-44C0-886B-6ED8583033E3}" destId="{B0A82A5F-E9FB-44F1-A183-E29ADDA52AB8}" srcOrd="6" destOrd="0" presId="urn:microsoft.com/office/officeart/2005/8/layout/hierarchy6"/>
    <dgm:cxn modelId="{61930D34-59D1-4584-82E4-DFCE6F99B0E1}" type="presParOf" srcId="{950074A3-4559-44C0-886B-6ED8583033E3}" destId="{6E2AA883-BE0D-4C99-8A49-3C910B86D19D}" srcOrd="7" destOrd="0" presId="urn:microsoft.com/office/officeart/2005/8/layout/hierarchy6"/>
    <dgm:cxn modelId="{EBAC9CF2-CEE3-42C2-8FA4-6632BEFDC7F6}" type="presParOf" srcId="{6E2AA883-BE0D-4C99-8A49-3C910B86D19D}" destId="{B9EBA60F-F1DD-482A-ADF8-95E408E96E7C}" srcOrd="0" destOrd="0" presId="urn:microsoft.com/office/officeart/2005/8/layout/hierarchy6"/>
    <dgm:cxn modelId="{2C8A343A-B388-46F1-A7DF-66CAA7F1E7D0}" type="presParOf" srcId="{6E2AA883-BE0D-4C99-8A49-3C910B86D19D}" destId="{2E24A5AE-4ACF-4304-B9FE-598616E91A2E}" srcOrd="1" destOrd="0" presId="urn:microsoft.com/office/officeart/2005/8/layout/hierarchy6"/>
    <dgm:cxn modelId="{E7BDCB5E-C9CF-424B-BA14-827C1DA982A2}" type="presParOf" srcId="{950074A3-4559-44C0-886B-6ED8583033E3}" destId="{554FDED7-94FE-4940-940D-7819897FF236}" srcOrd="8" destOrd="0" presId="urn:microsoft.com/office/officeart/2005/8/layout/hierarchy6"/>
    <dgm:cxn modelId="{50344BD3-CB18-445E-B4FB-B2DB4C6F294E}" type="presParOf" srcId="{950074A3-4559-44C0-886B-6ED8583033E3}" destId="{ED7F3DB4-C012-4BA4-A881-AA01EF6700CC}" srcOrd="9" destOrd="0" presId="urn:microsoft.com/office/officeart/2005/8/layout/hierarchy6"/>
    <dgm:cxn modelId="{C1216B81-158F-4009-8537-34D8BAFF83DF}" type="presParOf" srcId="{ED7F3DB4-C012-4BA4-A881-AA01EF6700CC}" destId="{B62E4AAC-0B0B-469D-AE90-24D0E4D6700E}" srcOrd="0" destOrd="0" presId="urn:microsoft.com/office/officeart/2005/8/layout/hierarchy6"/>
    <dgm:cxn modelId="{F8608E06-09C6-4EAE-9215-66566FE6C2C3}" type="presParOf" srcId="{ED7F3DB4-C012-4BA4-A881-AA01EF6700CC}" destId="{71A1760D-9B7C-4305-BAC6-24DE76E460FC}" srcOrd="1" destOrd="0" presId="urn:microsoft.com/office/officeart/2005/8/layout/hierarchy6"/>
    <dgm:cxn modelId="{89539FBC-00F2-484A-925C-830BC8146E59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AA242D15-B4CC-49F6-8B57-1BEA71E64F10}" type="presOf" srcId="{5CFD5215-892E-42CB-A0A3-78AEEF9D3917}" destId="{1BC730B0-C855-4966-8029-C2460840653A}" srcOrd="0" destOrd="0" presId="urn:microsoft.com/office/officeart/2005/8/layout/hierarchy6"/>
    <dgm:cxn modelId="{176792FB-D798-4594-954C-7DA72B756506}" type="presOf" srcId="{1D471068-FE32-40A7-B55B-1060034851AC}" destId="{6B25056B-B82E-486A-A085-CC37AC6ECE4F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6CA79AE3-E262-4A83-B2E5-1293D62033D9}" type="presOf" srcId="{5FD0878A-AE07-4211-8C9E-D1594EAF14DD}" destId="{5F02F497-D847-4BED-9C95-A40DB38AA1C0}" srcOrd="0" destOrd="0" presId="urn:microsoft.com/office/officeart/2005/8/layout/hierarchy6"/>
    <dgm:cxn modelId="{932129CF-2157-4FA9-917C-9F5869FB4836}" type="presOf" srcId="{7EEE1E9F-2C7C-40BC-B87C-BE55B6B10615}" destId="{41FC1C9F-3D98-459E-A56E-E4016FDBC37C}" srcOrd="0" destOrd="0" presId="urn:microsoft.com/office/officeart/2005/8/layout/hierarchy6"/>
    <dgm:cxn modelId="{22F0C8D6-700E-48BF-83D9-37E47BBD3AE3}" type="presOf" srcId="{D44C03BB-F9FF-4E2B-8D00-9A2B5269EEC2}" destId="{66B2C06C-1CD7-44E6-AA54-99A8AFBABAA9}" srcOrd="0" destOrd="0" presId="urn:microsoft.com/office/officeart/2005/8/layout/hierarchy6"/>
    <dgm:cxn modelId="{ED09391B-0B57-4AC1-8EC9-24C5F0CD8D63}" type="presOf" srcId="{C0C05E66-5F99-4246-8FC3-89CC5F2D6705}" destId="{6334C273-2698-4558-AC0C-BAA0FE6701B3}" srcOrd="0" destOrd="0" presId="urn:microsoft.com/office/officeart/2005/8/layout/hierarchy6"/>
    <dgm:cxn modelId="{7250B1A1-F7DD-4CA1-B0D2-5E56300676DF}" type="presOf" srcId="{80EF8C28-152C-44EA-8DAE-5892C51891C4}" destId="{F976C38B-B696-4C8A-837C-F54997663F0D}" srcOrd="0" destOrd="0" presId="urn:microsoft.com/office/officeart/2005/8/layout/hierarchy6"/>
    <dgm:cxn modelId="{D7007ECA-080F-4FC5-985D-DEA03D64A3E7}" type="presOf" srcId="{C4E6590C-236E-40B2-BFF3-A2FF8959A717}" destId="{6F13B8FF-8DB7-402A-8ADD-67171A35632B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75FD0124-89CF-484F-8486-3E52D7FA4859}" type="presParOf" srcId="{5F02F497-D847-4BED-9C95-A40DB38AA1C0}" destId="{962E57B1-1676-48BD-A345-E1266BD6C1F8}" srcOrd="0" destOrd="0" presId="urn:microsoft.com/office/officeart/2005/8/layout/hierarchy6"/>
    <dgm:cxn modelId="{B11BC240-2469-4831-8F90-1D0BAD5A97A5}" type="presParOf" srcId="{962E57B1-1676-48BD-A345-E1266BD6C1F8}" destId="{30AC2640-AB26-4B8B-8B29-C5965B728DE3}" srcOrd="0" destOrd="0" presId="urn:microsoft.com/office/officeart/2005/8/layout/hierarchy6"/>
    <dgm:cxn modelId="{2BA647E7-BEE8-4C6C-9788-4D3EDF5D3B3C}" type="presParOf" srcId="{30AC2640-AB26-4B8B-8B29-C5965B728DE3}" destId="{60359792-B8B8-4F7C-92EB-6234AACEA37B}" srcOrd="0" destOrd="0" presId="urn:microsoft.com/office/officeart/2005/8/layout/hierarchy6"/>
    <dgm:cxn modelId="{DBC0439C-5646-4F19-A0C9-7F9ABBFA1301}" type="presParOf" srcId="{60359792-B8B8-4F7C-92EB-6234AACEA37B}" destId="{66B2C06C-1CD7-44E6-AA54-99A8AFBABAA9}" srcOrd="0" destOrd="0" presId="urn:microsoft.com/office/officeart/2005/8/layout/hierarchy6"/>
    <dgm:cxn modelId="{BD25E2BE-53C2-4218-AFE7-0B324A86F842}" type="presParOf" srcId="{60359792-B8B8-4F7C-92EB-6234AACEA37B}" destId="{950074A3-4559-44C0-886B-6ED8583033E3}" srcOrd="1" destOrd="0" presId="urn:microsoft.com/office/officeart/2005/8/layout/hierarchy6"/>
    <dgm:cxn modelId="{E0E52C6D-DA63-4CD4-81F9-2467DD7FBDA7}" type="presParOf" srcId="{950074A3-4559-44C0-886B-6ED8583033E3}" destId="{6334C273-2698-4558-AC0C-BAA0FE6701B3}" srcOrd="0" destOrd="0" presId="urn:microsoft.com/office/officeart/2005/8/layout/hierarchy6"/>
    <dgm:cxn modelId="{7F026AE5-54F1-472B-811B-546309BA4896}" type="presParOf" srcId="{950074A3-4559-44C0-886B-6ED8583033E3}" destId="{3C41F32C-4AD3-4007-94BE-55CE9BF18113}" srcOrd="1" destOrd="0" presId="urn:microsoft.com/office/officeart/2005/8/layout/hierarchy6"/>
    <dgm:cxn modelId="{1A703FDE-B0E0-47F7-985A-962FDC4B622B}" type="presParOf" srcId="{3C41F32C-4AD3-4007-94BE-55CE9BF18113}" destId="{1BC730B0-C855-4966-8029-C2460840653A}" srcOrd="0" destOrd="0" presId="urn:microsoft.com/office/officeart/2005/8/layout/hierarchy6"/>
    <dgm:cxn modelId="{6FC2604B-12DC-49AE-8568-CCFF9E703AA3}" type="presParOf" srcId="{3C41F32C-4AD3-4007-94BE-55CE9BF18113}" destId="{394CCCDC-E65A-4B76-B5EE-17523DA91544}" srcOrd="1" destOrd="0" presId="urn:microsoft.com/office/officeart/2005/8/layout/hierarchy6"/>
    <dgm:cxn modelId="{D8863AFA-D301-4685-B171-A57FBB0881C3}" type="presParOf" srcId="{394CCCDC-E65A-4B76-B5EE-17523DA91544}" destId="{41FC1C9F-3D98-459E-A56E-E4016FDBC37C}" srcOrd="0" destOrd="0" presId="urn:microsoft.com/office/officeart/2005/8/layout/hierarchy6"/>
    <dgm:cxn modelId="{2E81207E-7258-4772-98F7-68D11D4AA765}" type="presParOf" srcId="{394CCCDC-E65A-4B76-B5EE-17523DA91544}" destId="{8CDC9350-5BDD-47C0-9D15-BDD47F2F8CD2}" srcOrd="1" destOrd="0" presId="urn:microsoft.com/office/officeart/2005/8/layout/hierarchy6"/>
    <dgm:cxn modelId="{012420AD-A2C4-4F79-9913-3CC1930E3651}" type="presParOf" srcId="{8CDC9350-5BDD-47C0-9D15-BDD47F2F8CD2}" destId="{F976C38B-B696-4C8A-837C-F54997663F0D}" srcOrd="0" destOrd="0" presId="urn:microsoft.com/office/officeart/2005/8/layout/hierarchy6"/>
    <dgm:cxn modelId="{34EC4277-6194-46DB-887A-E8B00DE921AD}" type="presParOf" srcId="{8CDC9350-5BDD-47C0-9D15-BDD47F2F8CD2}" destId="{92E3D27C-6A8F-4E6F-82FD-924950F6BB39}" srcOrd="1" destOrd="0" presId="urn:microsoft.com/office/officeart/2005/8/layout/hierarchy6"/>
    <dgm:cxn modelId="{2CA90194-A577-43D4-A083-DF837F9AF272}" type="presParOf" srcId="{394CCCDC-E65A-4B76-B5EE-17523DA91544}" destId="{6B25056B-B82E-486A-A085-CC37AC6ECE4F}" srcOrd="2" destOrd="0" presId="urn:microsoft.com/office/officeart/2005/8/layout/hierarchy6"/>
    <dgm:cxn modelId="{85EC67CA-62D9-49ED-ACB0-CEA2EF8B6CC6}" type="presParOf" srcId="{394CCCDC-E65A-4B76-B5EE-17523DA91544}" destId="{475BF335-5FA5-4A33-9419-6975807838BA}" srcOrd="3" destOrd="0" presId="urn:microsoft.com/office/officeart/2005/8/layout/hierarchy6"/>
    <dgm:cxn modelId="{20D369A0-9868-4281-BA14-C942F2B2A31F}" type="presParOf" srcId="{475BF335-5FA5-4A33-9419-6975807838BA}" destId="{6F13B8FF-8DB7-402A-8ADD-67171A35632B}" srcOrd="0" destOrd="0" presId="urn:microsoft.com/office/officeart/2005/8/layout/hierarchy6"/>
    <dgm:cxn modelId="{259BF4FC-D457-44C2-BFDC-44AA841E676B}" type="presParOf" srcId="{475BF335-5FA5-4A33-9419-6975807838BA}" destId="{01699E18-7A51-48BB-9FFB-CD661E36B21B}" srcOrd="1" destOrd="0" presId="urn:microsoft.com/office/officeart/2005/8/layout/hierarchy6"/>
    <dgm:cxn modelId="{8280CB42-8A36-4036-BA3B-CCCCF81B1C9A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</dgm:pt>
    <dgm:pt modelId="{1A01E74D-4469-452F-B732-B125975E4D4F}" type="sibTrans" cxnId="{30626F49-0575-4410-8000-3DA859D425AA}">
      <dgm:prSet/>
      <dgm:spPr/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1"/>
      <dgm:spPr/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1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D46AA205-CA8A-442E-A22A-80D2A9C577F5}" type="presOf" srcId="{A99925AA-6EE8-4C99-A2BD-DB19CBBD8C8D}" destId="{0AA163EC-F502-4FF2-97E7-A7EF23B402F5}" srcOrd="0" destOrd="0" presId="urn:microsoft.com/office/officeart/2005/8/layout/hierarchy6"/>
    <dgm:cxn modelId="{141B58E4-1248-47B9-BEEA-B13BE2437F47}" type="presOf" srcId="{7EEE1E9F-2C7C-40BC-B87C-BE55B6B10615}" destId="{41FC1C9F-3D98-459E-A56E-E4016FDBC37C}" srcOrd="0" destOrd="0" presId="urn:microsoft.com/office/officeart/2005/8/layout/hierarchy6"/>
    <dgm:cxn modelId="{7BBD2B42-41B4-459F-8679-B533E64DF485}" type="presOf" srcId="{E6CD04F1-CC54-467B-834A-7D796225B4B6}" destId="{0CD863D8-DB72-40CC-B306-E12734F25CA9}" srcOrd="0" destOrd="0" presId="urn:microsoft.com/office/officeart/2005/8/layout/hierarchy6"/>
    <dgm:cxn modelId="{0469BFB2-00DE-4941-80F6-E1087E11A2A8}" type="presOf" srcId="{5CFD5215-892E-42CB-A0A3-78AEEF9D3917}" destId="{1BC730B0-C855-4966-8029-C2460840653A}" srcOrd="0" destOrd="0" presId="urn:microsoft.com/office/officeart/2005/8/layout/hierarchy6"/>
    <dgm:cxn modelId="{3A8536B5-97F9-4ED3-A591-9F81C4F896C3}" type="presOf" srcId="{1D471068-FE32-40A7-B55B-1060034851AC}" destId="{6B25056B-B82E-486A-A085-CC37AC6ECE4F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272A9A7F-04A1-4E29-9F60-91CE5AA5D99F}" type="presOf" srcId="{C0C05E66-5F99-4246-8FC3-89CC5F2D6705}" destId="{6334C273-2698-4558-AC0C-BAA0FE6701B3}" srcOrd="0" destOrd="0" presId="urn:microsoft.com/office/officeart/2005/8/layout/hierarchy6"/>
    <dgm:cxn modelId="{A4B36A65-0090-47DF-B9E8-852B82EC2592}" type="presOf" srcId="{80EF8C28-152C-44EA-8DAE-5892C51891C4}" destId="{F976C38B-B696-4C8A-837C-F54997663F0D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74EB18C8-9D94-43C8-B7BB-9AC2E2848E6E}" type="presOf" srcId="{C4E6590C-236E-40B2-BFF3-A2FF8959A717}" destId="{6F13B8FF-8DB7-402A-8ADD-67171A35632B}" srcOrd="0" destOrd="0" presId="urn:microsoft.com/office/officeart/2005/8/layout/hierarchy6"/>
    <dgm:cxn modelId="{CF887F9A-960C-469C-9D36-00E88F83E7A9}" type="presOf" srcId="{5FD0878A-AE07-4211-8C9E-D1594EAF14DD}" destId="{5F02F497-D847-4BED-9C95-A40DB38AA1C0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F6A6ED8F-84A0-430F-AADD-C591B594B862}" type="presOf" srcId="{D44C03BB-F9FF-4E2B-8D00-9A2B5269EEC2}" destId="{66B2C06C-1CD7-44E6-AA54-99A8AFBABAA9}" srcOrd="0" destOrd="0" presId="urn:microsoft.com/office/officeart/2005/8/layout/hierarchy6"/>
    <dgm:cxn modelId="{D33A1845-1329-4274-9962-FE75F568C997}" type="presParOf" srcId="{5F02F497-D847-4BED-9C95-A40DB38AA1C0}" destId="{962E57B1-1676-48BD-A345-E1266BD6C1F8}" srcOrd="0" destOrd="0" presId="urn:microsoft.com/office/officeart/2005/8/layout/hierarchy6"/>
    <dgm:cxn modelId="{86D2E9FB-E19E-474A-9BB5-198EA0AD09E6}" type="presParOf" srcId="{962E57B1-1676-48BD-A345-E1266BD6C1F8}" destId="{30AC2640-AB26-4B8B-8B29-C5965B728DE3}" srcOrd="0" destOrd="0" presId="urn:microsoft.com/office/officeart/2005/8/layout/hierarchy6"/>
    <dgm:cxn modelId="{44984B9B-5C40-407E-8A31-4830098D2723}" type="presParOf" srcId="{30AC2640-AB26-4B8B-8B29-C5965B728DE3}" destId="{60359792-B8B8-4F7C-92EB-6234AACEA37B}" srcOrd="0" destOrd="0" presId="urn:microsoft.com/office/officeart/2005/8/layout/hierarchy6"/>
    <dgm:cxn modelId="{256A631D-DD0C-4BF6-B2D9-60EE170A098C}" type="presParOf" srcId="{60359792-B8B8-4F7C-92EB-6234AACEA37B}" destId="{66B2C06C-1CD7-44E6-AA54-99A8AFBABAA9}" srcOrd="0" destOrd="0" presId="urn:microsoft.com/office/officeart/2005/8/layout/hierarchy6"/>
    <dgm:cxn modelId="{6155D42F-E19F-4DDE-92A1-A705117CA654}" type="presParOf" srcId="{60359792-B8B8-4F7C-92EB-6234AACEA37B}" destId="{950074A3-4559-44C0-886B-6ED8583033E3}" srcOrd="1" destOrd="0" presId="urn:microsoft.com/office/officeart/2005/8/layout/hierarchy6"/>
    <dgm:cxn modelId="{43007A2C-735A-4349-8721-A8FF92A7985F}" type="presParOf" srcId="{950074A3-4559-44C0-886B-6ED8583033E3}" destId="{6334C273-2698-4558-AC0C-BAA0FE6701B3}" srcOrd="0" destOrd="0" presId="urn:microsoft.com/office/officeart/2005/8/layout/hierarchy6"/>
    <dgm:cxn modelId="{0C267216-0A7E-45F8-B455-ACF13B43169C}" type="presParOf" srcId="{950074A3-4559-44C0-886B-6ED8583033E3}" destId="{3C41F32C-4AD3-4007-94BE-55CE9BF18113}" srcOrd="1" destOrd="0" presId="urn:microsoft.com/office/officeart/2005/8/layout/hierarchy6"/>
    <dgm:cxn modelId="{2B5DF9D5-0CEA-41A5-9697-9F309E93BC60}" type="presParOf" srcId="{3C41F32C-4AD3-4007-94BE-55CE9BF18113}" destId="{1BC730B0-C855-4966-8029-C2460840653A}" srcOrd="0" destOrd="0" presId="urn:microsoft.com/office/officeart/2005/8/layout/hierarchy6"/>
    <dgm:cxn modelId="{36C1BE7F-FCB0-4136-AAE3-704F093CD3BE}" type="presParOf" srcId="{3C41F32C-4AD3-4007-94BE-55CE9BF18113}" destId="{394CCCDC-E65A-4B76-B5EE-17523DA91544}" srcOrd="1" destOrd="0" presId="urn:microsoft.com/office/officeart/2005/8/layout/hierarchy6"/>
    <dgm:cxn modelId="{1804B426-BF86-4C5E-B0CC-FB64E2436D63}" type="presParOf" srcId="{394CCCDC-E65A-4B76-B5EE-17523DA91544}" destId="{41FC1C9F-3D98-459E-A56E-E4016FDBC37C}" srcOrd="0" destOrd="0" presId="urn:microsoft.com/office/officeart/2005/8/layout/hierarchy6"/>
    <dgm:cxn modelId="{7BC29396-454A-4878-B391-8664E8D020A9}" type="presParOf" srcId="{394CCCDC-E65A-4B76-B5EE-17523DA91544}" destId="{8CDC9350-5BDD-47C0-9D15-BDD47F2F8CD2}" srcOrd="1" destOrd="0" presId="urn:microsoft.com/office/officeart/2005/8/layout/hierarchy6"/>
    <dgm:cxn modelId="{07FAE543-1FFD-4187-94F8-8409883912D0}" type="presParOf" srcId="{8CDC9350-5BDD-47C0-9D15-BDD47F2F8CD2}" destId="{F976C38B-B696-4C8A-837C-F54997663F0D}" srcOrd="0" destOrd="0" presId="urn:microsoft.com/office/officeart/2005/8/layout/hierarchy6"/>
    <dgm:cxn modelId="{9DCD8E9F-2095-42CA-B51D-0B48142FA291}" type="presParOf" srcId="{8CDC9350-5BDD-47C0-9D15-BDD47F2F8CD2}" destId="{92E3D27C-6A8F-4E6F-82FD-924950F6BB39}" srcOrd="1" destOrd="0" presId="urn:microsoft.com/office/officeart/2005/8/layout/hierarchy6"/>
    <dgm:cxn modelId="{36B6FAE0-9AD3-4615-8FB1-C68717EB10A1}" type="presParOf" srcId="{394CCCDC-E65A-4B76-B5EE-17523DA91544}" destId="{6B25056B-B82E-486A-A085-CC37AC6ECE4F}" srcOrd="2" destOrd="0" presId="urn:microsoft.com/office/officeart/2005/8/layout/hierarchy6"/>
    <dgm:cxn modelId="{77DAA198-EAA9-42C4-8C00-0516AFFB1619}" type="presParOf" srcId="{394CCCDC-E65A-4B76-B5EE-17523DA91544}" destId="{475BF335-5FA5-4A33-9419-6975807838BA}" srcOrd="3" destOrd="0" presId="urn:microsoft.com/office/officeart/2005/8/layout/hierarchy6"/>
    <dgm:cxn modelId="{F90EB8CD-F5C1-478A-AC11-2397F8C1DC14}" type="presParOf" srcId="{475BF335-5FA5-4A33-9419-6975807838BA}" destId="{6F13B8FF-8DB7-402A-8ADD-67171A35632B}" srcOrd="0" destOrd="0" presId="urn:microsoft.com/office/officeart/2005/8/layout/hierarchy6"/>
    <dgm:cxn modelId="{1DB6B08D-4AF7-4809-873D-A3CDC2A77F7C}" type="presParOf" srcId="{475BF335-5FA5-4A33-9419-6975807838BA}" destId="{01699E18-7A51-48BB-9FFB-CD661E36B21B}" srcOrd="1" destOrd="0" presId="urn:microsoft.com/office/officeart/2005/8/layout/hierarchy6"/>
    <dgm:cxn modelId="{91611383-2AB0-4868-BCD2-A62F59341AC4}" type="presParOf" srcId="{01699E18-7A51-48BB-9FFB-CD661E36B21B}" destId="{0AA163EC-F502-4FF2-97E7-A7EF23B402F5}" srcOrd="0" destOrd="0" presId="urn:microsoft.com/office/officeart/2005/8/layout/hierarchy6"/>
    <dgm:cxn modelId="{34E92700-AED3-45BD-BD27-1CE6E4A680BA}" type="presParOf" srcId="{01699E18-7A51-48BB-9FFB-CD661E36B21B}" destId="{51CF7EB0-FAF8-4A9B-86BB-B510F6F42C91}" srcOrd="1" destOrd="0" presId="urn:microsoft.com/office/officeart/2005/8/layout/hierarchy6"/>
    <dgm:cxn modelId="{09660DCD-2625-4747-B56F-E9336025160B}" type="presParOf" srcId="{51CF7EB0-FAF8-4A9B-86BB-B510F6F42C91}" destId="{0CD863D8-DB72-40CC-B306-E12734F25CA9}" srcOrd="0" destOrd="0" presId="urn:microsoft.com/office/officeart/2005/8/layout/hierarchy6"/>
    <dgm:cxn modelId="{E38636BF-0A24-48D4-BA6B-AB564866E3C4}" type="presParOf" srcId="{51CF7EB0-FAF8-4A9B-86BB-B510F6F42C91}" destId="{50EBBBCC-5C7D-4137-9AE4-33A4847E7342}" srcOrd="1" destOrd="0" presId="urn:microsoft.com/office/officeart/2005/8/layout/hierarchy6"/>
    <dgm:cxn modelId="{B42ECE7B-521E-4004-ACC2-43468861418B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Testo del paragrafo.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2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2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2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2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A93AB13D-10E1-4361-A724-92DF42F1C119}" type="presOf" srcId="{E6B55600-61FF-402D-ADF5-EDE79D339E52}" destId="{E23DA7AA-A90B-4CD9-9184-CB20920551B4}" srcOrd="0" destOrd="0" presId="urn:microsoft.com/office/officeart/2005/8/layout/hierarchy6"/>
    <dgm:cxn modelId="{4C87A89E-4412-4060-A9D2-85DD62D7224E}" type="presOf" srcId="{191F1A8F-DFBA-45EE-A461-BA4FD577063F}" destId="{228A5E67-0618-44A9-9486-F8ED187059E7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97147400-D7D7-43C0-B1D8-F129327BEA72}" type="presOf" srcId="{C4E6590C-236E-40B2-BFF3-A2FF8959A717}" destId="{6F13B8FF-8DB7-402A-8ADD-67171A35632B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4B74F27A-99D8-42F8-A2BC-5AD50794D960}" type="presOf" srcId="{80EF8C28-152C-44EA-8DAE-5892C51891C4}" destId="{F976C38B-B696-4C8A-837C-F54997663F0D}" srcOrd="0" destOrd="0" presId="urn:microsoft.com/office/officeart/2005/8/layout/hierarchy6"/>
    <dgm:cxn modelId="{43CBB18B-539B-4FE0-9678-173E197F686C}" type="presOf" srcId="{1D471068-FE32-40A7-B55B-1060034851AC}" destId="{6B25056B-B82E-486A-A085-CC37AC6ECE4F}" srcOrd="0" destOrd="0" presId="urn:microsoft.com/office/officeart/2005/8/layout/hierarchy6"/>
    <dgm:cxn modelId="{18049BF7-E001-4DFA-8E40-C345AFF06A3F}" type="presOf" srcId="{D44C03BB-F9FF-4E2B-8D00-9A2B5269EEC2}" destId="{66B2C06C-1CD7-44E6-AA54-99A8AFBABAA9}" srcOrd="0" destOrd="0" presId="urn:microsoft.com/office/officeart/2005/8/layout/hierarchy6"/>
    <dgm:cxn modelId="{A6B7344F-73A1-41E8-82C8-FB7602F71996}" type="presOf" srcId="{C0C05E66-5F99-4246-8FC3-89CC5F2D6705}" destId="{6334C273-2698-4558-AC0C-BAA0FE6701B3}" srcOrd="0" destOrd="0" presId="urn:microsoft.com/office/officeart/2005/8/layout/hierarchy6"/>
    <dgm:cxn modelId="{81F11F71-220E-43CB-B6F8-FD5170A9794C}" type="presOf" srcId="{5FD0878A-AE07-4211-8C9E-D1594EAF14DD}" destId="{5F02F497-D847-4BED-9C95-A40DB38AA1C0}" srcOrd="0" destOrd="0" presId="urn:microsoft.com/office/officeart/2005/8/layout/hierarchy6"/>
    <dgm:cxn modelId="{3B458614-0298-4583-91C6-D7AD3E5BA799}" type="presOf" srcId="{7EEE1E9F-2C7C-40BC-B87C-BE55B6B10615}" destId="{41FC1C9F-3D98-459E-A56E-E4016FDBC37C}" srcOrd="0" destOrd="0" presId="urn:microsoft.com/office/officeart/2005/8/layout/hierarchy6"/>
    <dgm:cxn modelId="{F56ED9DD-C52C-4C9A-ABC6-3AC2238AA056}" type="presOf" srcId="{E6CD04F1-CC54-467B-834A-7D796225B4B6}" destId="{0CD863D8-DB72-40CC-B306-E12734F25CA9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8470F8EE-BE0E-4884-B385-4A9F588FA0C4}" type="presOf" srcId="{A99925AA-6EE8-4C99-A2BD-DB19CBBD8C8D}" destId="{0AA163EC-F502-4FF2-97E7-A7EF23B402F5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BB6F71F4-B354-4FAA-9F2F-CEA176E3E022}" type="presOf" srcId="{5CFD5215-892E-42CB-A0A3-78AEEF9D3917}" destId="{1BC730B0-C855-4966-8029-C2460840653A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21378336-9CDE-4EBD-A310-5951E2AE5742}" type="presParOf" srcId="{5F02F497-D847-4BED-9C95-A40DB38AA1C0}" destId="{962E57B1-1676-48BD-A345-E1266BD6C1F8}" srcOrd="0" destOrd="0" presId="urn:microsoft.com/office/officeart/2005/8/layout/hierarchy6"/>
    <dgm:cxn modelId="{E2BDF153-6CC1-4670-BE27-CC790760A38C}" type="presParOf" srcId="{962E57B1-1676-48BD-A345-E1266BD6C1F8}" destId="{30AC2640-AB26-4B8B-8B29-C5965B728DE3}" srcOrd="0" destOrd="0" presId="urn:microsoft.com/office/officeart/2005/8/layout/hierarchy6"/>
    <dgm:cxn modelId="{9C52DA56-347D-4587-90EC-46B807B1C170}" type="presParOf" srcId="{30AC2640-AB26-4B8B-8B29-C5965B728DE3}" destId="{60359792-B8B8-4F7C-92EB-6234AACEA37B}" srcOrd="0" destOrd="0" presId="urn:microsoft.com/office/officeart/2005/8/layout/hierarchy6"/>
    <dgm:cxn modelId="{3FF21A36-60F8-4252-ABF8-851FF002BE20}" type="presParOf" srcId="{60359792-B8B8-4F7C-92EB-6234AACEA37B}" destId="{66B2C06C-1CD7-44E6-AA54-99A8AFBABAA9}" srcOrd="0" destOrd="0" presId="urn:microsoft.com/office/officeart/2005/8/layout/hierarchy6"/>
    <dgm:cxn modelId="{D3BDBC1B-F16D-4B02-98C6-DF079D6342D6}" type="presParOf" srcId="{60359792-B8B8-4F7C-92EB-6234AACEA37B}" destId="{950074A3-4559-44C0-886B-6ED8583033E3}" srcOrd="1" destOrd="0" presId="urn:microsoft.com/office/officeart/2005/8/layout/hierarchy6"/>
    <dgm:cxn modelId="{E5BA1FAE-AFE2-4630-8F20-7ECEBB844EB6}" type="presParOf" srcId="{950074A3-4559-44C0-886B-6ED8583033E3}" destId="{6334C273-2698-4558-AC0C-BAA0FE6701B3}" srcOrd="0" destOrd="0" presId="urn:microsoft.com/office/officeart/2005/8/layout/hierarchy6"/>
    <dgm:cxn modelId="{4F244BF8-EC34-4EE2-B687-8F8744E6DAA3}" type="presParOf" srcId="{950074A3-4559-44C0-886B-6ED8583033E3}" destId="{3C41F32C-4AD3-4007-94BE-55CE9BF18113}" srcOrd="1" destOrd="0" presId="urn:microsoft.com/office/officeart/2005/8/layout/hierarchy6"/>
    <dgm:cxn modelId="{76819B92-21B4-457F-9035-FA229561FC0E}" type="presParOf" srcId="{3C41F32C-4AD3-4007-94BE-55CE9BF18113}" destId="{1BC730B0-C855-4966-8029-C2460840653A}" srcOrd="0" destOrd="0" presId="urn:microsoft.com/office/officeart/2005/8/layout/hierarchy6"/>
    <dgm:cxn modelId="{616BC84A-D600-468C-A0E1-A4CA3A2585A8}" type="presParOf" srcId="{3C41F32C-4AD3-4007-94BE-55CE9BF18113}" destId="{394CCCDC-E65A-4B76-B5EE-17523DA91544}" srcOrd="1" destOrd="0" presId="urn:microsoft.com/office/officeart/2005/8/layout/hierarchy6"/>
    <dgm:cxn modelId="{EF70306F-7A6A-4FB7-BDD7-BBE717A30D1D}" type="presParOf" srcId="{394CCCDC-E65A-4B76-B5EE-17523DA91544}" destId="{41FC1C9F-3D98-459E-A56E-E4016FDBC37C}" srcOrd="0" destOrd="0" presId="urn:microsoft.com/office/officeart/2005/8/layout/hierarchy6"/>
    <dgm:cxn modelId="{19C3A274-932F-41AD-A43F-F8F10EB8565E}" type="presParOf" srcId="{394CCCDC-E65A-4B76-B5EE-17523DA91544}" destId="{8CDC9350-5BDD-47C0-9D15-BDD47F2F8CD2}" srcOrd="1" destOrd="0" presId="urn:microsoft.com/office/officeart/2005/8/layout/hierarchy6"/>
    <dgm:cxn modelId="{4BF94571-275E-4EDC-B390-2D23E5DF0256}" type="presParOf" srcId="{8CDC9350-5BDD-47C0-9D15-BDD47F2F8CD2}" destId="{F976C38B-B696-4C8A-837C-F54997663F0D}" srcOrd="0" destOrd="0" presId="urn:microsoft.com/office/officeart/2005/8/layout/hierarchy6"/>
    <dgm:cxn modelId="{3421AF93-EBCD-4D8D-9EDB-A22F2608BA0F}" type="presParOf" srcId="{8CDC9350-5BDD-47C0-9D15-BDD47F2F8CD2}" destId="{92E3D27C-6A8F-4E6F-82FD-924950F6BB39}" srcOrd="1" destOrd="0" presId="urn:microsoft.com/office/officeart/2005/8/layout/hierarchy6"/>
    <dgm:cxn modelId="{2B84C2F1-DD3F-49C8-8977-9C219DA28C95}" type="presParOf" srcId="{394CCCDC-E65A-4B76-B5EE-17523DA91544}" destId="{6B25056B-B82E-486A-A085-CC37AC6ECE4F}" srcOrd="2" destOrd="0" presId="urn:microsoft.com/office/officeart/2005/8/layout/hierarchy6"/>
    <dgm:cxn modelId="{27C05F25-F4D2-4FF5-8372-939EE29AE41B}" type="presParOf" srcId="{394CCCDC-E65A-4B76-B5EE-17523DA91544}" destId="{475BF335-5FA5-4A33-9419-6975807838BA}" srcOrd="3" destOrd="0" presId="urn:microsoft.com/office/officeart/2005/8/layout/hierarchy6"/>
    <dgm:cxn modelId="{AFD4BE48-758C-4E26-B8AD-5363C7C495E6}" type="presParOf" srcId="{475BF335-5FA5-4A33-9419-6975807838BA}" destId="{6F13B8FF-8DB7-402A-8ADD-67171A35632B}" srcOrd="0" destOrd="0" presId="urn:microsoft.com/office/officeart/2005/8/layout/hierarchy6"/>
    <dgm:cxn modelId="{7F7E4425-F390-4264-815C-7E0F003C07E2}" type="presParOf" srcId="{475BF335-5FA5-4A33-9419-6975807838BA}" destId="{01699E18-7A51-48BB-9FFB-CD661E36B21B}" srcOrd="1" destOrd="0" presId="urn:microsoft.com/office/officeart/2005/8/layout/hierarchy6"/>
    <dgm:cxn modelId="{F17CCF24-A196-4B6C-83B3-BC878CDC3105}" type="presParOf" srcId="{01699E18-7A51-48BB-9FFB-CD661E36B21B}" destId="{0AA163EC-F502-4FF2-97E7-A7EF23B402F5}" srcOrd="0" destOrd="0" presId="urn:microsoft.com/office/officeart/2005/8/layout/hierarchy6"/>
    <dgm:cxn modelId="{2E7CF8C7-F460-4D10-B535-52409B4755BE}" type="presParOf" srcId="{01699E18-7A51-48BB-9FFB-CD661E36B21B}" destId="{51CF7EB0-FAF8-4A9B-86BB-B510F6F42C91}" srcOrd="1" destOrd="0" presId="urn:microsoft.com/office/officeart/2005/8/layout/hierarchy6"/>
    <dgm:cxn modelId="{540C020D-BB5F-471B-9065-E2C30572B056}" type="presParOf" srcId="{51CF7EB0-FAF8-4A9B-86BB-B510F6F42C91}" destId="{0CD863D8-DB72-40CC-B306-E12734F25CA9}" srcOrd="0" destOrd="0" presId="urn:microsoft.com/office/officeart/2005/8/layout/hierarchy6"/>
    <dgm:cxn modelId="{BA3179EA-5BBB-4380-BA3A-E0DFD8C6E976}" type="presParOf" srcId="{51CF7EB0-FAF8-4A9B-86BB-B510F6F42C91}" destId="{50EBBBCC-5C7D-4137-9AE4-33A4847E7342}" srcOrd="1" destOrd="0" presId="urn:microsoft.com/office/officeart/2005/8/layout/hierarchy6"/>
    <dgm:cxn modelId="{834C0D5D-3E6E-4A47-BEAD-714C1374CDF1}" type="presParOf" srcId="{50EBBBCC-5C7D-4137-9AE4-33A4847E7342}" destId="{E23DA7AA-A90B-4CD9-9184-CB20920551B4}" srcOrd="0" destOrd="0" presId="urn:microsoft.com/office/officeart/2005/8/layout/hierarchy6"/>
    <dgm:cxn modelId="{94FA2751-419F-4AF7-AE8B-9AE03239E8DB}" type="presParOf" srcId="{50EBBBCC-5C7D-4137-9AE4-33A4847E7342}" destId="{3E600CE6-2F88-445A-AB5F-167E9FEF1C9D}" srcOrd="1" destOrd="0" presId="urn:microsoft.com/office/officeart/2005/8/layout/hierarchy6"/>
    <dgm:cxn modelId="{CCC3B35B-569F-49B5-80BC-D9A62C3BE296}" type="presParOf" srcId="{3E600CE6-2F88-445A-AB5F-167E9FEF1C9D}" destId="{228A5E67-0618-44A9-9486-F8ED187059E7}" srcOrd="0" destOrd="0" presId="urn:microsoft.com/office/officeart/2005/8/layout/hierarchy6"/>
    <dgm:cxn modelId="{CA750D6F-D8A5-40B3-B760-A4C4FD7D7EB8}" type="presParOf" srcId="{3E600CE6-2F88-445A-AB5F-167E9FEF1C9D}" destId="{369BD173-E43D-4E15-9D37-E9D8FF1FA095}" srcOrd="1" destOrd="0" presId="urn:microsoft.com/office/officeart/2005/8/layout/hierarchy6"/>
    <dgm:cxn modelId="{928582FC-BD50-41EA-86E1-2B3985DF1D76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“Testo”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/>
      <dgm:spPr/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80C4C97F-4AA5-4858-85DE-F2083EFD7C7D}">
      <dgm:prSet phldrT="[Testo]"/>
      <dgm:spPr/>
      <dgm:t>
        <a:bodyPr/>
        <a:lstStyle/>
        <a:p>
          <a:r>
            <a:rPr lang="it-IT" dirty="0" smtClean="0"/>
            <a:t>“paragrafo.”</a:t>
          </a:r>
          <a:endParaRPr lang="it-IT" dirty="0"/>
        </a:p>
      </dgm:t>
    </dgm:pt>
    <dgm:pt modelId="{6CD1E705-0FFF-41DD-8468-FDD05BBBC72F}" type="parTrans" cxnId="{B8DB1F80-EAEB-4A9A-B3A1-6B182DEE51E4}">
      <dgm:prSet/>
      <dgm:spPr/>
      <dgm:t>
        <a:bodyPr/>
        <a:lstStyle/>
        <a:p>
          <a:endParaRPr lang="it-IT"/>
        </a:p>
      </dgm:t>
    </dgm:pt>
    <dgm:pt modelId="{2A6E68C1-2FD0-498A-9A0D-A8771C342C9E}" type="sibTrans" cxnId="{B8DB1F80-EAEB-4A9A-B3A1-6B182DEE51E4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5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5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5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5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318359F6-BA36-4983-B107-7AF9F98EC8D4}" type="pres">
      <dgm:prSet presAssocID="{2E99F807-3B3C-4EF2-B36F-051BE65A3EA3}" presName="Name19" presStyleLbl="parChTrans1D4" presStyleIdx="2" presStyleCnt="5"/>
      <dgm:spPr/>
      <dgm:t>
        <a:bodyPr/>
        <a:lstStyle/>
        <a:p>
          <a:endParaRPr lang="it-IT"/>
        </a:p>
      </dgm:t>
    </dgm:pt>
    <dgm:pt modelId="{CFC4EC74-16C9-4851-8403-4EA8D82017ED}" type="pres">
      <dgm:prSet presAssocID="{7006C78D-D50B-49FB-B55F-727BD93AB06B}" presName="Name21" presStyleCnt="0"/>
      <dgm:spPr/>
    </dgm:pt>
    <dgm:pt modelId="{EB0F24BE-49C1-48DF-B056-70E30D98A451}" type="pres">
      <dgm:prSet presAssocID="{7006C78D-D50B-49FB-B55F-727BD93AB06B}" presName="level2Shape" presStyleLbl="node4" presStyleIdx="2" presStyleCnt="5"/>
      <dgm:spPr/>
      <dgm:t>
        <a:bodyPr/>
        <a:lstStyle/>
        <a:p>
          <a:endParaRPr lang="it-IT"/>
        </a:p>
      </dgm:t>
    </dgm:pt>
    <dgm:pt modelId="{7FBB8944-7E6F-43E2-924C-665268CE2B57}" type="pres">
      <dgm:prSet presAssocID="{7006C78D-D50B-49FB-B55F-727BD93AB06B}" presName="hierChild3" presStyleCnt="0"/>
      <dgm:spPr/>
    </dgm:pt>
    <dgm:pt modelId="{A7C65AFC-97EC-40C3-9F4A-13CCCC0E6BA9}" type="pres">
      <dgm:prSet presAssocID="{09B96BF6-9FC6-42AF-BA4A-DC7426C817E7}" presName="Name19" presStyleLbl="parChTrans1D4" presStyleIdx="3" presStyleCnt="5"/>
      <dgm:spPr/>
      <dgm:t>
        <a:bodyPr/>
        <a:lstStyle/>
        <a:p>
          <a:endParaRPr lang="it-IT"/>
        </a:p>
      </dgm:t>
    </dgm:pt>
    <dgm:pt modelId="{D7DDA15A-C986-48BA-848A-DDC9A334B8C3}" type="pres">
      <dgm:prSet presAssocID="{5CBB3ABC-81DE-400F-B217-D367456B4BB2}" presName="Name21" presStyleCnt="0"/>
      <dgm:spPr/>
    </dgm:pt>
    <dgm:pt modelId="{72FF5A92-F88D-4369-B07C-3AC1846700F3}" type="pres">
      <dgm:prSet presAssocID="{5CBB3ABC-81DE-400F-B217-D367456B4BB2}" presName="level2Shape" presStyleLbl="node4" presStyleIdx="3" presStyleCnt="5"/>
      <dgm:spPr/>
      <dgm:t>
        <a:bodyPr/>
        <a:lstStyle/>
        <a:p>
          <a:endParaRPr lang="it-IT"/>
        </a:p>
      </dgm:t>
    </dgm:pt>
    <dgm:pt modelId="{9200DC54-5773-4F0F-874B-AD4870565312}" type="pres">
      <dgm:prSet presAssocID="{5CBB3ABC-81DE-400F-B217-D367456B4BB2}" presName="hierChild3" presStyleCnt="0"/>
      <dgm:spPr/>
    </dgm:pt>
    <dgm:pt modelId="{4B5DDE04-AEA2-4187-8CEE-684D494A3318}" type="pres">
      <dgm:prSet presAssocID="{6CD1E705-0FFF-41DD-8468-FDD05BBBC72F}" presName="Name19" presStyleLbl="parChTrans1D4" presStyleIdx="4" presStyleCnt="5"/>
      <dgm:spPr/>
      <dgm:t>
        <a:bodyPr/>
        <a:lstStyle/>
        <a:p>
          <a:endParaRPr lang="it-IT"/>
        </a:p>
      </dgm:t>
    </dgm:pt>
    <dgm:pt modelId="{6C3754D1-17E1-42F9-99D0-2D523449EA62}" type="pres">
      <dgm:prSet presAssocID="{80C4C97F-4AA5-4858-85DE-F2083EFD7C7D}" presName="Name21" presStyleCnt="0"/>
      <dgm:spPr/>
    </dgm:pt>
    <dgm:pt modelId="{D5379A85-C1A3-442A-869E-E843DE3760EE}" type="pres">
      <dgm:prSet presAssocID="{80C4C97F-4AA5-4858-85DE-F2083EFD7C7D}" presName="level2Shape" presStyleLbl="node4" presStyleIdx="4" presStyleCnt="5"/>
      <dgm:spPr/>
      <dgm:t>
        <a:bodyPr/>
        <a:lstStyle/>
        <a:p>
          <a:endParaRPr lang="it-IT"/>
        </a:p>
      </dgm:t>
    </dgm:pt>
    <dgm:pt modelId="{1B6EF979-30ED-4A62-A5B8-CFFA77028CF3}" type="pres">
      <dgm:prSet presAssocID="{80C4C97F-4AA5-4858-85DE-F2083EFD7C7D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21FC5163-61B0-4B52-841A-6EC2A8309FCD}" type="presOf" srcId="{5FD0878A-AE07-4211-8C9E-D1594EAF14DD}" destId="{5F02F497-D847-4BED-9C95-A40DB38AA1C0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1DEED5F0-F8EB-4578-925B-1C7B6C9DCBCC}" type="presOf" srcId="{191F1A8F-DFBA-45EE-A461-BA4FD577063F}" destId="{228A5E67-0618-44A9-9486-F8ED187059E7}" srcOrd="0" destOrd="0" presId="urn:microsoft.com/office/officeart/2005/8/layout/hierarchy6"/>
    <dgm:cxn modelId="{B8DB1F80-EAEB-4A9A-B3A1-6B182DEE51E4}" srcId="{E6CD04F1-CC54-467B-834A-7D796225B4B6}" destId="{80C4C97F-4AA5-4858-85DE-F2083EFD7C7D}" srcOrd="2" destOrd="0" parTransId="{6CD1E705-0FFF-41DD-8468-FDD05BBBC72F}" sibTransId="{2A6E68C1-2FD0-498A-9A0D-A8771C342C9E}"/>
    <dgm:cxn modelId="{CBB6EA44-C2EF-4D7D-AD17-F5B9426B5DDF}" type="presOf" srcId="{C0C05E66-5F99-4246-8FC3-89CC5F2D6705}" destId="{6334C273-2698-4558-AC0C-BAA0FE6701B3}" srcOrd="0" destOrd="0" presId="urn:microsoft.com/office/officeart/2005/8/layout/hierarchy6"/>
    <dgm:cxn modelId="{619C41D9-7E8A-4E38-BB65-C918E81004DD}" type="presOf" srcId="{7006C78D-D50B-49FB-B55F-727BD93AB06B}" destId="{EB0F24BE-49C1-48DF-B056-70E30D98A451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5CCC153E-7C8C-4050-8B92-FF3E8F486350}" type="presOf" srcId="{E6CD04F1-CC54-467B-834A-7D796225B4B6}" destId="{0CD863D8-DB72-40CC-B306-E12734F25CA9}" srcOrd="0" destOrd="0" presId="urn:microsoft.com/office/officeart/2005/8/layout/hierarchy6"/>
    <dgm:cxn modelId="{C74982D6-2EFA-443E-B1CA-65BD149DBA94}" type="presOf" srcId="{5CFD5215-892E-42CB-A0A3-78AEEF9D3917}" destId="{1BC730B0-C855-4966-8029-C2460840653A}" srcOrd="0" destOrd="0" presId="urn:microsoft.com/office/officeart/2005/8/layout/hierarchy6"/>
    <dgm:cxn modelId="{D055DC2F-8B22-464A-999E-CA136E533314}" type="presOf" srcId="{7EEE1E9F-2C7C-40BC-B87C-BE55B6B10615}" destId="{41FC1C9F-3D98-459E-A56E-E4016FDBC37C}" srcOrd="0" destOrd="0" presId="urn:microsoft.com/office/officeart/2005/8/layout/hierarchy6"/>
    <dgm:cxn modelId="{732A1472-3CA8-46E5-ABB7-A7F785492947}" type="presOf" srcId="{09B96BF6-9FC6-42AF-BA4A-DC7426C817E7}" destId="{A7C65AFC-97EC-40C3-9F4A-13CCCC0E6BA9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28E53592-7F97-446F-8ECF-5E3C5690EEA9}" srcId="{E6CD04F1-CC54-467B-834A-7D796225B4B6}" destId="{7006C78D-D50B-49FB-B55F-727BD93AB06B}" srcOrd="1" destOrd="0" parTransId="{2E99F807-3B3C-4EF2-B36F-051BE65A3EA3}" sibTransId="{A2FB4C11-7E16-4630-89A5-94210C494A1B}"/>
    <dgm:cxn modelId="{5EBA8754-D4BB-490B-BCB4-5E9B8D27A980}" type="presOf" srcId="{E6B55600-61FF-402D-ADF5-EDE79D339E52}" destId="{E23DA7AA-A90B-4CD9-9184-CB20920551B4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D070E7DA-9738-40F5-B73C-FC4017C828EB}" type="presOf" srcId="{1D471068-FE32-40A7-B55B-1060034851AC}" destId="{6B25056B-B82E-486A-A085-CC37AC6ECE4F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B7530918-CA20-4D09-87BE-B92C321A7624}" type="presOf" srcId="{80C4C97F-4AA5-4858-85DE-F2083EFD7C7D}" destId="{D5379A85-C1A3-442A-869E-E843DE3760EE}" srcOrd="0" destOrd="0" presId="urn:microsoft.com/office/officeart/2005/8/layout/hierarchy6"/>
    <dgm:cxn modelId="{55E49687-2CAD-449E-81A9-05F729340F45}" type="presOf" srcId="{6CD1E705-0FFF-41DD-8468-FDD05BBBC72F}" destId="{4B5DDE04-AEA2-4187-8CEE-684D494A3318}" srcOrd="0" destOrd="0" presId="urn:microsoft.com/office/officeart/2005/8/layout/hierarchy6"/>
    <dgm:cxn modelId="{1357C4D0-7B6E-4697-A177-5FE4BDE5D491}" type="presOf" srcId="{D44C03BB-F9FF-4E2B-8D00-9A2B5269EEC2}" destId="{66B2C06C-1CD7-44E6-AA54-99A8AFBABAA9}" srcOrd="0" destOrd="0" presId="urn:microsoft.com/office/officeart/2005/8/layout/hierarchy6"/>
    <dgm:cxn modelId="{52094B4A-AD0E-4B0D-8698-11377107E85C}" type="presOf" srcId="{5CBB3ABC-81DE-400F-B217-D367456B4BB2}" destId="{72FF5A92-F88D-4369-B07C-3AC1846700F3}" srcOrd="0" destOrd="0" presId="urn:microsoft.com/office/officeart/2005/8/layout/hierarchy6"/>
    <dgm:cxn modelId="{7C37C30A-0159-42F9-BEAE-73090A5A17FF}" type="presOf" srcId="{2E99F807-3B3C-4EF2-B36F-051BE65A3EA3}" destId="{318359F6-BA36-4983-B107-7AF9F98EC8D4}" srcOrd="0" destOrd="0" presId="urn:microsoft.com/office/officeart/2005/8/layout/hierarchy6"/>
    <dgm:cxn modelId="{96839148-B6FF-47F0-9AAD-01A5CDAFEC92}" type="presOf" srcId="{A99925AA-6EE8-4C99-A2BD-DB19CBBD8C8D}" destId="{0AA163EC-F502-4FF2-97E7-A7EF23B402F5}" srcOrd="0" destOrd="0" presId="urn:microsoft.com/office/officeart/2005/8/layout/hierarchy6"/>
    <dgm:cxn modelId="{30DD0B78-F322-40FB-A864-59C8F1387D42}" type="presOf" srcId="{C4E6590C-236E-40B2-BFF3-A2FF8959A717}" destId="{6F13B8FF-8DB7-402A-8ADD-67171A35632B}" srcOrd="0" destOrd="0" presId="urn:microsoft.com/office/officeart/2005/8/layout/hierarchy6"/>
    <dgm:cxn modelId="{94E765DA-C071-4DEA-A40E-E86D33EE8FAD}" type="presOf" srcId="{80EF8C28-152C-44EA-8DAE-5892C51891C4}" destId="{F976C38B-B696-4C8A-837C-F54997663F0D}" srcOrd="0" destOrd="0" presId="urn:microsoft.com/office/officeart/2005/8/layout/hierarchy6"/>
    <dgm:cxn modelId="{795D3A62-43E8-4578-BD43-88DD18A25C08}" type="presParOf" srcId="{5F02F497-D847-4BED-9C95-A40DB38AA1C0}" destId="{962E57B1-1676-48BD-A345-E1266BD6C1F8}" srcOrd="0" destOrd="0" presId="urn:microsoft.com/office/officeart/2005/8/layout/hierarchy6"/>
    <dgm:cxn modelId="{19771F1E-F873-43DD-BDAE-9391948A9120}" type="presParOf" srcId="{962E57B1-1676-48BD-A345-E1266BD6C1F8}" destId="{30AC2640-AB26-4B8B-8B29-C5965B728DE3}" srcOrd="0" destOrd="0" presId="urn:microsoft.com/office/officeart/2005/8/layout/hierarchy6"/>
    <dgm:cxn modelId="{8ACA2202-6E91-4F19-9548-7C10383AAE72}" type="presParOf" srcId="{30AC2640-AB26-4B8B-8B29-C5965B728DE3}" destId="{60359792-B8B8-4F7C-92EB-6234AACEA37B}" srcOrd="0" destOrd="0" presId="urn:microsoft.com/office/officeart/2005/8/layout/hierarchy6"/>
    <dgm:cxn modelId="{B0560302-5231-4FF1-AD28-9F3FD621BDE1}" type="presParOf" srcId="{60359792-B8B8-4F7C-92EB-6234AACEA37B}" destId="{66B2C06C-1CD7-44E6-AA54-99A8AFBABAA9}" srcOrd="0" destOrd="0" presId="urn:microsoft.com/office/officeart/2005/8/layout/hierarchy6"/>
    <dgm:cxn modelId="{71852454-9F20-4C77-9DE1-92F9C054DAD9}" type="presParOf" srcId="{60359792-B8B8-4F7C-92EB-6234AACEA37B}" destId="{950074A3-4559-44C0-886B-6ED8583033E3}" srcOrd="1" destOrd="0" presId="urn:microsoft.com/office/officeart/2005/8/layout/hierarchy6"/>
    <dgm:cxn modelId="{34629476-BB5E-4D12-963F-D04A75105B8B}" type="presParOf" srcId="{950074A3-4559-44C0-886B-6ED8583033E3}" destId="{6334C273-2698-4558-AC0C-BAA0FE6701B3}" srcOrd="0" destOrd="0" presId="urn:microsoft.com/office/officeart/2005/8/layout/hierarchy6"/>
    <dgm:cxn modelId="{196938E2-16F5-4B72-A7FE-FEF21D4B905C}" type="presParOf" srcId="{950074A3-4559-44C0-886B-6ED8583033E3}" destId="{3C41F32C-4AD3-4007-94BE-55CE9BF18113}" srcOrd="1" destOrd="0" presId="urn:microsoft.com/office/officeart/2005/8/layout/hierarchy6"/>
    <dgm:cxn modelId="{C9A15BB2-1333-42E2-937A-AFB0C7144B2E}" type="presParOf" srcId="{3C41F32C-4AD3-4007-94BE-55CE9BF18113}" destId="{1BC730B0-C855-4966-8029-C2460840653A}" srcOrd="0" destOrd="0" presId="urn:microsoft.com/office/officeart/2005/8/layout/hierarchy6"/>
    <dgm:cxn modelId="{E50B3388-1021-4B90-A666-EFC1330B781E}" type="presParOf" srcId="{3C41F32C-4AD3-4007-94BE-55CE9BF18113}" destId="{394CCCDC-E65A-4B76-B5EE-17523DA91544}" srcOrd="1" destOrd="0" presId="urn:microsoft.com/office/officeart/2005/8/layout/hierarchy6"/>
    <dgm:cxn modelId="{570DE257-326D-4513-BFF6-8C3A02EDC1F7}" type="presParOf" srcId="{394CCCDC-E65A-4B76-B5EE-17523DA91544}" destId="{41FC1C9F-3D98-459E-A56E-E4016FDBC37C}" srcOrd="0" destOrd="0" presId="urn:microsoft.com/office/officeart/2005/8/layout/hierarchy6"/>
    <dgm:cxn modelId="{F71F90A6-8B5D-4D3C-AF20-FA4700002C78}" type="presParOf" srcId="{394CCCDC-E65A-4B76-B5EE-17523DA91544}" destId="{8CDC9350-5BDD-47C0-9D15-BDD47F2F8CD2}" srcOrd="1" destOrd="0" presId="urn:microsoft.com/office/officeart/2005/8/layout/hierarchy6"/>
    <dgm:cxn modelId="{E06685C5-9CB2-42DF-B475-3F8BA4B5DFA9}" type="presParOf" srcId="{8CDC9350-5BDD-47C0-9D15-BDD47F2F8CD2}" destId="{F976C38B-B696-4C8A-837C-F54997663F0D}" srcOrd="0" destOrd="0" presId="urn:microsoft.com/office/officeart/2005/8/layout/hierarchy6"/>
    <dgm:cxn modelId="{4B97B0C3-6786-4549-AF2C-F9FC2B363E72}" type="presParOf" srcId="{8CDC9350-5BDD-47C0-9D15-BDD47F2F8CD2}" destId="{92E3D27C-6A8F-4E6F-82FD-924950F6BB39}" srcOrd="1" destOrd="0" presId="urn:microsoft.com/office/officeart/2005/8/layout/hierarchy6"/>
    <dgm:cxn modelId="{6486AA2D-013C-467A-A9D4-EB85C7B548F5}" type="presParOf" srcId="{394CCCDC-E65A-4B76-B5EE-17523DA91544}" destId="{6B25056B-B82E-486A-A085-CC37AC6ECE4F}" srcOrd="2" destOrd="0" presId="urn:microsoft.com/office/officeart/2005/8/layout/hierarchy6"/>
    <dgm:cxn modelId="{434D4737-6472-4AC3-88FE-4224AA8D0B59}" type="presParOf" srcId="{394CCCDC-E65A-4B76-B5EE-17523DA91544}" destId="{475BF335-5FA5-4A33-9419-6975807838BA}" srcOrd="3" destOrd="0" presId="urn:microsoft.com/office/officeart/2005/8/layout/hierarchy6"/>
    <dgm:cxn modelId="{57C6DE0D-F563-48C5-BB67-4945C40F4863}" type="presParOf" srcId="{475BF335-5FA5-4A33-9419-6975807838BA}" destId="{6F13B8FF-8DB7-402A-8ADD-67171A35632B}" srcOrd="0" destOrd="0" presId="urn:microsoft.com/office/officeart/2005/8/layout/hierarchy6"/>
    <dgm:cxn modelId="{43CFCB3F-3EA1-44A6-AFAC-AD89F4437D34}" type="presParOf" srcId="{475BF335-5FA5-4A33-9419-6975807838BA}" destId="{01699E18-7A51-48BB-9FFB-CD661E36B21B}" srcOrd="1" destOrd="0" presId="urn:microsoft.com/office/officeart/2005/8/layout/hierarchy6"/>
    <dgm:cxn modelId="{3931D88D-6294-41DD-A2E0-2012C0F9C23A}" type="presParOf" srcId="{01699E18-7A51-48BB-9FFB-CD661E36B21B}" destId="{0AA163EC-F502-4FF2-97E7-A7EF23B402F5}" srcOrd="0" destOrd="0" presId="urn:microsoft.com/office/officeart/2005/8/layout/hierarchy6"/>
    <dgm:cxn modelId="{2F7D56E9-30DE-45B9-BFBC-F979214389CB}" type="presParOf" srcId="{01699E18-7A51-48BB-9FFB-CD661E36B21B}" destId="{51CF7EB0-FAF8-4A9B-86BB-B510F6F42C91}" srcOrd="1" destOrd="0" presId="urn:microsoft.com/office/officeart/2005/8/layout/hierarchy6"/>
    <dgm:cxn modelId="{CA3FA372-B0FD-453D-AAE8-FB807B1E5182}" type="presParOf" srcId="{51CF7EB0-FAF8-4A9B-86BB-B510F6F42C91}" destId="{0CD863D8-DB72-40CC-B306-E12734F25CA9}" srcOrd="0" destOrd="0" presId="urn:microsoft.com/office/officeart/2005/8/layout/hierarchy6"/>
    <dgm:cxn modelId="{6DD05AE2-70FD-4F64-B6A3-4E70CA0F1256}" type="presParOf" srcId="{51CF7EB0-FAF8-4A9B-86BB-B510F6F42C91}" destId="{50EBBBCC-5C7D-4137-9AE4-33A4847E7342}" srcOrd="1" destOrd="0" presId="urn:microsoft.com/office/officeart/2005/8/layout/hierarchy6"/>
    <dgm:cxn modelId="{00896894-7770-49E0-9106-B6EC035B542E}" type="presParOf" srcId="{50EBBBCC-5C7D-4137-9AE4-33A4847E7342}" destId="{E23DA7AA-A90B-4CD9-9184-CB20920551B4}" srcOrd="0" destOrd="0" presId="urn:microsoft.com/office/officeart/2005/8/layout/hierarchy6"/>
    <dgm:cxn modelId="{AE813445-00FB-4499-A8D9-3AE1F83F0101}" type="presParOf" srcId="{50EBBBCC-5C7D-4137-9AE4-33A4847E7342}" destId="{3E600CE6-2F88-445A-AB5F-167E9FEF1C9D}" srcOrd="1" destOrd="0" presId="urn:microsoft.com/office/officeart/2005/8/layout/hierarchy6"/>
    <dgm:cxn modelId="{2ED397B9-FFA9-4222-8789-14AC7B44BA63}" type="presParOf" srcId="{3E600CE6-2F88-445A-AB5F-167E9FEF1C9D}" destId="{228A5E67-0618-44A9-9486-F8ED187059E7}" srcOrd="0" destOrd="0" presId="urn:microsoft.com/office/officeart/2005/8/layout/hierarchy6"/>
    <dgm:cxn modelId="{8BB77B9C-D953-4604-9E5B-092B19B96C24}" type="presParOf" srcId="{3E600CE6-2F88-445A-AB5F-167E9FEF1C9D}" destId="{369BD173-E43D-4E15-9D37-E9D8FF1FA095}" srcOrd="1" destOrd="0" presId="urn:microsoft.com/office/officeart/2005/8/layout/hierarchy6"/>
    <dgm:cxn modelId="{774A8075-38AC-4A19-9A97-BECC5767648C}" type="presParOf" srcId="{50EBBBCC-5C7D-4137-9AE4-33A4847E7342}" destId="{318359F6-BA36-4983-B107-7AF9F98EC8D4}" srcOrd="2" destOrd="0" presId="urn:microsoft.com/office/officeart/2005/8/layout/hierarchy6"/>
    <dgm:cxn modelId="{9542C019-FB67-436E-8972-15CB754F640C}" type="presParOf" srcId="{50EBBBCC-5C7D-4137-9AE4-33A4847E7342}" destId="{CFC4EC74-16C9-4851-8403-4EA8D82017ED}" srcOrd="3" destOrd="0" presId="urn:microsoft.com/office/officeart/2005/8/layout/hierarchy6"/>
    <dgm:cxn modelId="{F01CABB0-7416-40D5-939A-01B0583D2CC4}" type="presParOf" srcId="{CFC4EC74-16C9-4851-8403-4EA8D82017ED}" destId="{EB0F24BE-49C1-48DF-B056-70E30D98A451}" srcOrd="0" destOrd="0" presId="urn:microsoft.com/office/officeart/2005/8/layout/hierarchy6"/>
    <dgm:cxn modelId="{491752E6-228A-474C-8411-48004D08F1D3}" type="presParOf" srcId="{CFC4EC74-16C9-4851-8403-4EA8D82017ED}" destId="{7FBB8944-7E6F-43E2-924C-665268CE2B57}" srcOrd="1" destOrd="0" presId="urn:microsoft.com/office/officeart/2005/8/layout/hierarchy6"/>
    <dgm:cxn modelId="{266DD3CE-91B5-410F-A500-17FDD562139B}" type="presParOf" srcId="{7FBB8944-7E6F-43E2-924C-665268CE2B57}" destId="{A7C65AFC-97EC-40C3-9F4A-13CCCC0E6BA9}" srcOrd="0" destOrd="0" presId="urn:microsoft.com/office/officeart/2005/8/layout/hierarchy6"/>
    <dgm:cxn modelId="{A943CE86-35A8-4030-9A38-1814A29BAED3}" type="presParOf" srcId="{7FBB8944-7E6F-43E2-924C-665268CE2B57}" destId="{D7DDA15A-C986-48BA-848A-DDC9A334B8C3}" srcOrd="1" destOrd="0" presId="urn:microsoft.com/office/officeart/2005/8/layout/hierarchy6"/>
    <dgm:cxn modelId="{F4C6DAB7-9A1D-4461-A6C1-5D5CAA8789EF}" type="presParOf" srcId="{D7DDA15A-C986-48BA-848A-DDC9A334B8C3}" destId="{72FF5A92-F88D-4369-B07C-3AC1846700F3}" srcOrd="0" destOrd="0" presId="urn:microsoft.com/office/officeart/2005/8/layout/hierarchy6"/>
    <dgm:cxn modelId="{58657025-4DA9-490B-AD07-3746C4A06315}" type="presParOf" srcId="{D7DDA15A-C986-48BA-848A-DDC9A334B8C3}" destId="{9200DC54-5773-4F0F-874B-AD4870565312}" srcOrd="1" destOrd="0" presId="urn:microsoft.com/office/officeart/2005/8/layout/hierarchy6"/>
    <dgm:cxn modelId="{E94C90D0-CCDE-442F-AE0D-632FEDC60675}" type="presParOf" srcId="{50EBBBCC-5C7D-4137-9AE4-33A4847E7342}" destId="{4B5DDE04-AEA2-4187-8CEE-684D494A3318}" srcOrd="4" destOrd="0" presId="urn:microsoft.com/office/officeart/2005/8/layout/hierarchy6"/>
    <dgm:cxn modelId="{44E9B1FB-524A-425C-94EC-0BE864E9369C}" type="presParOf" srcId="{50EBBBCC-5C7D-4137-9AE4-33A4847E7342}" destId="{6C3754D1-17E1-42F9-99D0-2D523449EA62}" srcOrd="5" destOrd="0" presId="urn:microsoft.com/office/officeart/2005/8/layout/hierarchy6"/>
    <dgm:cxn modelId="{26A4FEEB-1D47-47B4-90BD-99462B3A5E54}" type="presParOf" srcId="{6C3754D1-17E1-42F9-99D0-2D523449EA62}" destId="{D5379A85-C1A3-442A-869E-E843DE3760EE}" srcOrd="0" destOrd="0" presId="urn:microsoft.com/office/officeart/2005/8/layout/hierarchy6"/>
    <dgm:cxn modelId="{A947A2A7-8588-4EBC-9126-D9FACCD8DDDC}" type="presParOf" srcId="{6C3754D1-17E1-42F9-99D0-2D523449EA62}" destId="{1B6EF979-30ED-4A62-A5B8-CFFA77028CF3}" srcOrd="1" destOrd="0" presId="urn:microsoft.com/office/officeart/2005/8/layout/hierarchy6"/>
    <dgm:cxn modelId="{DC1B244D-A350-4053-BEA9-8A3A692B3ADB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E7EEE0-AD82-4765-A669-460CB0D595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FDC53B-5D27-43D5-9C36-36FDD2113A2C}">
      <dgm:prSet custT="1"/>
      <dgm:spPr/>
      <dgm:t>
        <a:bodyPr/>
        <a:lstStyle/>
        <a:p>
          <a:pPr rtl="0"/>
          <a:r>
            <a:rPr lang="it-IT" sz="1600" b="1" dirty="0" err="1" smtClean="0"/>
            <a:t>element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D978F0B6-4AF8-4D8B-99AA-3BB92E8A93C7}" type="parTrans" cxnId="{517FC348-48EC-4E2D-82F2-618329805675}">
      <dgm:prSet/>
      <dgm:spPr/>
      <dgm:t>
        <a:bodyPr/>
        <a:lstStyle/>
        <a:p>
          <a:endParaRPr lang="it-IT"/>
        </a:p>
      </dgm:t>
    </dgm:pt>
    <dgm:pt modelId="{4A1EAFE7-46EA-4DC7-A563-524C23B0DCBF}" type="sibTrans" cxnId="{517FC348-48EC-4E2D-82F2-618329805675}">
      <dgm:prSet/>
      <dgm:spPr/>
      <dgm:t>
        <a:bodyPr/>
        <a:lstStyle/>
        <a:p>
          <a:endParaRPr lang="it-IT"/>
        </a:p>
      </dgm:t>
    </dgm:pt>
    <dgm:pt modelId="{0F88CA25-D73F-4C6A-A1E0-69455EE7DED1}">
      <dgm:prSet/>
      <dgm:spPr/>
      <dgm:t>
        <a:bodyPr/>
        <a:lstStyle/>
        <a:p>
          <a:pPr rtl="0"/>
          <a:r>
            <a:rPr lang="it-IT" dirty="0" smtClean="0"/>
            <a:t>Tutti gli </a:t>
          </a:r>
          <a:r>
            <a:rPr lang="it-IT" b="1" dirty="0" err="1" smtClean="0"/>
            <a:t>element</a:t>
          </a:r>
          <a:r>
            <a:rPr lang="it-IT" dirty="0" smtClean="0"/>
            <a:t> possono avere attributi</a:t>
          </a:r>
          <a:endParaRPr lang="it-IT" dirty="0"/>
        </a:p>
      </dgm:t>
    </dgm:pt>
    <dgm:pt modelId="{57B586F0-E370-414A-9039-6A27E36501F9}" type="parTrans" cxnId="{F96E1B1B-205A-496A-8567-DE398A9AED72}">
      <dgm:prSet/>
      <dgm:spPr/>
      <dgm:t>
        <a:bodyPr/>
        <a:lstStyle/>
        <a:p>
          <a:endParaRPr lang="it-IT"/>
        </a:p>
      </dgm:t>
    </dgm:pt>
    <dgm:pt modelId="{A07C1F50-2937-47F8-8DA8-180F40ABA7E5}" type="sibTrans" cxnId="{F96E1B1B-205A-496A-8567-DE398A9AED72}">
      <dgm:prSet/>
      <dgm:spPr/>
      <dgm:t>
        <a:bodyPr/>
        <a:lstStyle/>
        <a:p>
          <a:endParaRPr lang="it-IT"/>
        </a:p>
      </dgm:t>
    </dgm:pt>
    <dgm:pt modelId="{DE4F07A4-EAD9-4C6A-BD44-2AB77838ED24}">
      <dgm:prSet/>
      <dgm:spPr/>
      <dgm:t>
        <a:bodyPr/>
        <a:lstStyle/>
        <a:p>
          <a:pPr rtl="0"/>
          <a:r>
            <a:rPr lang="it-IT" dirty="0" smtClean="0"/>
            <a:t>La maggior parte degli </a:t>
          </a:r>
          <a:r>
            <a:rPr lang="it-IT" b="1" dirty="0" err="1" smtClean="0"/>
            <a:t>element</a:t>
          </a:r>
          <a:r>
            <a:rPr lang="it-IT" dirty="0" smtClean="0"/>
            <a:t> può contenere altri nodi</a:t>
          </a:r>
          <a:endParaRPr lang="it-IT" dirty="0"/>
        </a:p>
      </dgm:t>
    </dgm:pt>
    <dgm:pt modelId="{7CBA58A8-0A15-4A74-88D6-872F08ABDEE0}" type="parTrans" cxnId="{D37D5923-3C35-4090-B261-75713391FAEB}">
      <dgm:prSet/>
      <dgm:spPr/>
      <dgm:t>
        <a:bodyPr/>
        <a:lstStyle/>
        <a:p>
          <a:endParaRPr lang="it-IT"/>
        </a:p>
      </dgm:t>
    </dgm:pt>
    <dgm:pt modelId="{8C3E9280-A827-479A-A895-E8033ED927A0}" type="sibTrans" cxnId="{D37D5923-3C35-4090-B261-75713391FAEB}">
      <dgm:prSet/>
      <dgm:spPr/>
      <dgm:t>
        <a:bodyPr/>
        <a:lstStyle/>
        <a:p>
          <a:endParaRPr lang="it-IT"/>
        </a:p>
      </dgm:t>
    </dgm:pt>
    <dgm:pt modelId="{35CFD989-D690-4F86-A6DC-09B8DB16DA7E}">
      <dgm:prSet custT="1"/>
      <dgm:spPr/>
      <dgm:t>
        <a:bodyPr/>
        <a:lstStyle/>
        <a:p>
          <a:pPr rtl="0"/>
          <a:r>
            <a:rPr lang="it-IT" sz="1600" b="1" dirty="0" err="1" smtClean="0"/>
            <a:t>textNode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al testo all'interno dei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C77EADC2-30CD-4266-AFD1-A378686F1421}" type="parTrans" cxnId="{944AF4F4-B131-43A1-93E1-D8EF430CD266}">
      <dgm:prSet/>
      <dgm:spPr/>
      <dgm:t>
        <a:bodyPr/>
        <a:lstStyle/>
        <a:p>
          <a:endParaRPr lang="it-IT"/>
        </a:p>
      </dgm:t>
    </dgm:pt>
    <dgm:pt modelId="{EE50CE91-6287-488B-9194-9F153A47513E}" type="sibTrans" cxnId="{944AF4F4-B131-43A1-93E1-D8EF430CD266}">
      <dgm:prSet/>
      <dgm:spPr/>
      <dgm:t>
        <a:bodyPr/>
        <a:lstStyle/>
        <a:p>
          <a:endParaRPr lang="it-IT"/>
        </a:p>
      </dgm:t>
    </dgm:pt>
    <dgm:pt modelId="{B51758A8-3DC6-4BF4-A42F-04FBAC1E8854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 non hanno attributi</a:t>
          </a:r>
          <a:endParaRPr lang="it-IT" dirty="0"/>
        </a:p>
      </dgm:t>
    </dgm:pt>
    <dgm:pt modelId="{C56816E5-B6AF-4EBE-9ED4-9984C33E1226}" type="parTrans" cxnId="{57133449-3B8C-42B7-AD65-9C35EF297720}">
      <dgm:prSet/>
      <dgm:spPr/>
      <dgm:t>
        <a:bodyPr/>
        <a:lstStyle/>
        <a:p>
          <a:endParaRPr lang="it-IT"/>
        </a:p>
      </dgm:t>
    </dgm:pt>
    <dgm:pt modelId="{D8D03E0D-87A3-4050-B5D4-AD80097EBBB0}" type="sibTrans" cxnId="{57133449-3B8C-42B7-AD65-9C35EF297720}">
      <dgm:prSet/>
      <dgm:spPr/>
      <dgm:t>
        <a:bodyPr/>
        <a:lstStyle/>
        <a:p>
          <a:endParaRPr lang="it-IT"/>
        </a:p>
      </dgm:t>
    </dgm:pt>
    <dgm:pt modelId="{3C67AFC4-FDE3-4F9F-A1BA-471E615E6CEB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non contengono altri nodi</a:t>
          </a:r>
          <a:endParaRPr lang="it-IT" dirty="0"/>
        </a:p>
      </dgm:t>
    </dgm:pt>
    <dgm:pt modelId="{CF25B93E-A7D7-4D57-8207-A584203DE932}" type="parTrans" cxnId="{2C45D43A-28F4-44A8-8EBD-D9E96218023A}">
      <dgm:prSet/>
      <dgm:spPr/>
      <dgm:t>
        <a:bodyPr/>
        <a:lstStyle/>
        <a:p>
          <a:endParaRPr lang="it-IT"/>
        </a:p>
      </dgm:t>
    </dgm:pt>
    <dgm:pt modelId="{952F1356-AFB9-4265-B178-53AFCB405F3E}" type="sibTrans" cxnId="{2C45D43A-28F4-44A8-8EBD-D9E96218023A}">
      <dgm:prSet/>
      <dgm:spPr/>
      <dgm:t>
        <a:bodyPr/>
        <a:lstStyle/>
        <a:p>
          <a:endParaRPr lang="it-IT"/>
        </a:p>
      </dgm:t>
    </dgm:pt>
    <dgm:pt modelId="{1AA34AF3-BDBF-45BB-A4A3-A54249E71E71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b="1" dirty="0" smtClean="0"/>
            <a:t> </a:t>
          </a:r>
          <a:r>
            <a:rPr lang="it-IT" dirty="0" smtClean="0"/>
            <a:t>hanno una proprietà che restituisce il testo che contengono</a:t>
          </a:r>
          <a:endParaRPr lang="it-IT" dirty="0"/>
        </a:p>
      </dgm:t>
    </dgm:pt>
    <dgm:pt modelId="{F95C82CB-4206-430C-ACE2-C053243F709B}" type="parTrans" cxnId="{CB55B0FF-9B07-4C9A-A42E-BFC82C73A38B}">
      <dgm:prSet/>
      <dgm:spPr/>
      <dgm:t>
        <a:bodyPr/>
        <a:lstStyle/>
        <a:p>
          <a:endParaRPr lang="it-IT"/>
        </a:p>
      </dgm:t>
    </dgm:pt>
    <dgm:pt modelId="{2850B749-4BA8-42A7-9B1A-08B0B98AE09C}" type="sibTrans" cxnId="{CB55B0FF-9B07-4C9A-A42E-BFC82C73A38B}">
      <dgm:prSet/>
      <dgm:spPr/>
      <dgm:t>
        <a:bodyPr/>
        <a:lstStyle/>
        <a:p>
          <a:endParaRPr lang="it-IT"/>
        </a:p>
      </dgm:t>
    </dgm:pt>
    <dgm:pt modelId="{05FE4E9B-068C-4616-9902-ABF49E4A425B}">
      <dgm:prSet/>
      <dgm:spPr/>
      <dgm:t>
        <a:bodyPr/>
        <a:lstStyle/>
        <a:p>
          <a:pPr rtl="0"/>
          <a:endParaRPr lang="it-IT" dirty="0"/>
        </a:p>
      </dgm:t>
    </dgm:pt>
    <dgm:pt modelId="{BFEB7977-6FF8-4100-8248-860615301EA7}" type="parTrans" cxnId="{6A210AEC-4703-4426-B5F5-F4B570FBCBDD}">
      <dgm:prSet/>
      <dgm:spPr/>
      <dgm:t>
        <a:bodyPr/>
        <a:lstStyle/>
        <a:p>
          <a:endParaRPr lang="it-IT"/>
        </a:p>
      </dgm:t>
    </dgm:pt>
    <dgm:pt modelId="{33C213A0-F55A-4C25-9373-BB61A9176DB0}" type="sibTrans" cxnId="{6A210AEC-4703-4426-B5F5-F4B570FBCBDD}">
      <dgm:prSet/>
      <dgm:spPr/>
      <dgm:t>
        <a:bodyPr/>
        <a:lstStyle/>
        <a:p>
          <a:endParaRPr lang="it-IT"/>
        </a:p>
      </dgm:t>
    </dgm:pt>
    <dgm:pt modelId="{DEA2CA9F-3ACE-41EF-BD0C-B477BD43B5B2}">
      <dgm:prSet/>
      <dgm:spPr/>
      <dgm:t>
        <a:bodyPr/>
        <a:lstStyle/>
        <a:p>
          <a:pPr rtl="0"/>
          <a:endParaRPr lang="it-IT" dirty="0"/>
        </a:p>
      </dgm:t>
    </dgm:pt>
    <dgm:pt modelId="{0ED89DC2-ABDB-4688-9CBC-7FFED21ACE09}" type="parTrans" cxnId="{62178E16-1A4F-4B6B-A1BB-79C9A34ACED1}">
      <dgm:prSet/>
      <dgm:spPr/>
      <dgm:t>
        <a:bodyPr/>
        <a:lstStyle/>
        <a:p>
          <a:endParaRPr lang="it-IT"/>
        </a:p>
      </dgm:t>
    </dgm:pt>
    <dgm:pt modelId="{87C48A34-E12C-47C6-BD9A-79781164A30E}" type="sibTrans" cxnId="{62178E16-1A4F-4B6B-A1BB-79C9A34ACED1}">
      <dgm:prSet/>
      <dgm:spPr/>
      <dgm:t>
        <a:bodyPr/>
        <a:lstStyle/>
        <a:p>
          <a:endParaRPr lang="it-IT"/>
        </a:p>
      </dgm:t>
    </dgm:pt>
    <dgm:pt modelId="{95868E85-D9C9-470B-BBC2-89B98BA448A9}" type="pres">
      <dgm:prSet presAssocID="{21E7EEE0-AD82-4765-A669-460CB0D595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E5F957-A057-4A80-A8E2-1C8A9F5C2747}" type="pres">
      <dgm:prSet presAssocID="{C4FDC53B-5D27-43D5-9C36-36FDD2113A2C}" presName="linNode" presStyleCnt="0"/>
      <dgm:spPr/>
    </dgm:pt>
    <dgm:pt modelId="{1472536A-6639-46AF-8A3B-9C640F7E5B14}" type="pres">
      <dgm:prSet presAssocID="{C4FDC53B-5D27-43D5-9C36-36FDD2113A2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AA2DD6-5D16-4CEA-B6C4-E6B72857FFB1}" type="pres">
      <dgm:prSet presAssocID="{C4FDC53B-5D27-43D5-9C36-36FDD2113A2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8AD96C-8C42-469C-B0DF-E5795D2C2110}" type="pres">
      <dgm:prSet presAssocID="{4A1EAFE7-46EA-4DC7-A563-524C23B0DCBF}" presName="sp" presStyleCnt="0"/>
      <dgm:spPr/>
    </dgm:pt>
    <dgm:pt modelId="{1FA7BF92-7BE9-4214-A4AB-148302F37D24}" type="pres">
      <dgm:prSet presAssocID="{35CFD989-D690-4F86-A6DC-09B8DB16DA7E}" presName="linNode" presStyleCnt="0"/>
      <dgm:spPr/>
    </dgm:pt>
    <dgm:pt modelId="{762F8038-3A61-433D-8341-9FBACD8E8113}" type="pres">
      <dgm:prSet presAssocID="{35CFD989-D690-4F86-A6DC-09B8DB16DA7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FF71D7-2BAC-490A-9B1D-CCF282EAA1C0}" type="pres">
      <dgm:prSet presAssocID="{35CFD989-D690-4F86-A6DC-09B8DB16DA7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89AF8E9-96E7-42F6-8AEF-7A06BF88CE7C}" type="presOf" srcId="{DE4F07A4-EAD9-4C6A-BD44-2AB77838ED24}" destId="{78AA2DD6-5D16-4CEA-B6C4-E6B72857FFB1}" srcOrd="0" destOrd="1" presId="urn:microsoft.com/office/officeart/2005/8/layout/vList5"/>
    <dgm:cxn modelId="{D37D5923-3C35-4090-B261-75713391FAEB}" srcId="{C4FDC53B-5D27-43D5-9C36-36FDD2113A2C}" destId="{DE4F07A4-EAD9-4C6A-BD44-2AB77838ED24}" srcOrd="1" destOrd="0" parTransId="{7CBA58A8-0A15-4A74-88D6-872F08ABDEE0}" sibTransId="{8C3E9280-A827-479A-A895-E8033ED927A0}"/>
    <dgm:cxn modelId="{F96E1B1B-205A-496A-8567-DE398A9AED72}" srcId="{C4FDC53B-5D27-43D5-9C36-36FDD2113A2C}" destId="{0F88CA25-D73F-4C6A-A1E0-69455EE7DED1}" srcOrd="0" destOrd="0" parTransId="{57B586F0-E370-414A-9039-6A27E36501F9}" sibTransId="{A07C1F50-2937-47F8-8DA8-180F40ABA7E5}"/>
    <dgm:cxn modelId="{517FC348-48EC-4E2D-82F2-618329805675}" srcId="{21E7EEE0-AD82-4765-A669-460CB0D5958D}" destId="{C4FDC53B-5D27-43D5-9C36-36FDD2113A2C}" srcOrd="0" destOrd="0" parTransId="{D978F0B6-4AF8-4D8B-99AA-3BB92E8A93C7}" sibTransId="{4A1EAFE7-46EA-4DC7-A563-524C23B0DCBF}"/>
    <dgm:cxn modelId="{6A210AEC-4703-4426-B5F5-F4B570FBCBDD}" srcId="{35CFD989-D690-4F86-A6DC-09B8DB16DA7E}" destId="{05FE4E9B-068C-4616-9902-ABF49E4A425B}" srcOrd="3" destOrd="0" parTransId="{BFEB7977-6FF8-4100-8248-860615301EA7}" sibTransId="{33C213A0-F55A-4C25-9373-BB61A9176DB0}"/>
    <dgm:cxn modelId="{BC2E3874-7B00-4CCC-BFE3-B64059CC63C1}" type="presOf" srcId="{21E7EEE0-AD82-4765-A669-460CB0D5958D}" destId="{95868E85-D9C9-470B-BBC2-89B98BA448A9}" srcOrd="0" destOrd="0" presId="urn:microsoft.com/office/officeart/2005/8/layout/vList5"/>
    <dgm:cxn modelId="{D340EB47-4FC0-4090-9F9A-FC623122C72F}" type="presOf" srcId="{C4FDC53B-5D27-43D5-9C36-36FDD2113A2C}" destId="{1472536A-6639-46AF-8A3B-9C640F7E5B14}" srcOrd="0" destOrd="0" presId="urn:microsoft.com/office/officeart/2005/8/layout/vList5"/>
    <dgm:cxn modelId="{E1707334-5097-4E30-845A-7FEEBB4647A8}" type="presOf" srcId="{DEA2CA9F-3ACE-41EF-BD0C-B477BD43B5B2}" destId="{A4FF71D7-2BAC-490A-9B1D-CCF282EAA1C0}" srcOrd="0" destOrd="4" presId="urn:microsoft.com/office/officeart/2005/8/layout/vList5"/>
    <dgm:cxn modelId="{1980C815-8169-4965-9F17-C5D197019133}" type="presOf" srcId="{1AA34AF3-BDBF-45BB-A4A3-A54249E71E71}" destId="{A4FF71D7-2BAC-490A-9B1D-CCF282EAA1C0}" srcOrd="0" destOrd="2" presId="urn:microsoft.com/office/officeart/2005/8/layout/vList5"/>
    <dgm:cxn modelId="{79AC932B-0E5F-4951-9E3C-BBAF867EFFF3}" type="presOf" srcId="{05FE4E9B-068C-4616-9902-ABF49E4A425B}" destId="{A4FF71D7-2BAC-490A-9B1D-CCF282EAA1C0}" srcOrd="0" destOrd="3" presId="urn:microsoft.com/office/officeart/2005/8/layout/vList5"/>
    <dgm:cxn modelId="{944AF4F4-B131-43A1-93E1-D8EF430CD266}" srcId="{21E7EEE0-AD82-4765-A669-460CB0D5958D}" destId="{35CFD989-D690-4F86-A6DC-09B8DB16DA7E}" srcOrd="1" destOrd="0" parTransId="{C77EADC2-30CD-4266-AFD1-A378686F1421}" sibTransId="{EE50CE91-6287-488B-9194-9F153A47513E}"/>
    <dgm:cxn modelId="{D211EDB5-F302-4908-A73E-C729BBACA2EA}" type="presOf" srcId="{35CFD989-D690-4F86-A6DC-09B8DB16DA7E}" destId="{762F8038-3A61-433D-8341-9FBACD8E8113}" srcOrd="0" destOrd="0" presId="urn:microsoft.com/office/officeart/2005/8/layout/vList5"/>
    <dgm:cxn modelId="{2C45D43A-28F4-44A8-8EBD-D9E96218023A}" srcId="{35CFD989-D690-4F86-A6DC-09B8DB16DA7E}" destId="{3C67AFC4-FDE3-4F9F-A1BA-471E615E6CEB}" srcOrd="1" destOrd="0" parTransId="{CF25B93E-A7D7-4D57-8207-A584203DE932}" sibTransId="{952F1356-AFB9-4265-B178-53AFCB405F3E}"/>
    <dgm:cxn modelId="{62178E16-1A4F-4B6B-A1BB-79C9A34ACED1}" srcId="{35CFD989-D690-4F86-A6DC-09B8DB16DA7E}" destId="{DEA2CA9F-3ACE-41EF-BD0C-B477BD43B5B2}" srcOrd="4" destOrd="0" parTransId="{0ED89DC2-ABDB-4688-9CBC-7FFED21ACE09}" sibTransId="{87C48A34-E12C-47C6-BD9A-79781164A30E}"/>
    <dgm:cxn modelId="{C8377E23-2920-47E7-97B0-D263D545406F}" type="presOf" srcId="{B51758A8-3DC6-4BF4-A42F-04FBAC1E8854}" destId="{A4FF71D7-2BAC-490A-9B1D-CCF282EAA1C0}" srcOrd="0" destOrd="0" presId="urn:microsoft.com/office/officeart/2005/8/layout/vList5"/>
    <dgm:cxn modelId="{57133449-3B8C-42B7-AD65-9C35EF297720}" srcId="{35CFD989-D690-4F86-A6DC-09B8DB16DA7E}" destId="{B51758A8-3DC6-4BF4-A42F-04FBAC1E8854}" srcOrd="0" destOrd="0" parTransId="{C56816E5-B6AF-4EBE-9ED4-9984C33E1226}" sibTransId="{D8D03E0D-87A3-4050-B5D4-AD80097EBBB0}"/>
    <dgm:cxn modelId="{9F2C1A18-3F67-46D9-BFDE-B584A88DE8B2}" type="presOf" srcId="{3C67AFC4-FDE3-4F9F-A1BA-471E615E6CEB}" destId="{A4FF71D7-2BAC-490A-9B1D-CCF282EAA1C0}" srcOrd="0" destOrd="1" presId="urn:microsoft.com/office/officeart/2005/8/layout/vList5"/>
    <dgm:cxn modelId="{CB55B0FF-9B07-4C9A-A42E-BFC82C73A38B}" srcId="{35CFD989-D690-4F86-A6DC-09B8DB16DA7E}" destId="{1AA34AF3-BDBF-45BB-A4A3-A54249E71E71}" srcOrd="2" destOrd="0" parTransId="{F95C82CB-4206-430C-ACE2-C053243F709B}" sibTransId="{2850B749-4BA8-42A7-9B1A-08B0B98AE09C}"/>
    <dgm:cxn modelId="{46F3242D-D7C2-4D9A-B7DD-E3DDF9256682}" type="presOf" srcId="{0F88CA25-D73F-4C6A-A1E0-69455EE7DED1}" destId="{78AA2DD6-5D16-4CEA-B6C4-E6B72857FFB1}" srcOrd="0" destOrd="0" presId="urn:microsoft.com/office/officeart/2005/8/layout/vList5"/>
    <dgm:cxn modelId="{F3124567-B149-4131-AD4F-FD3256DA0118}" type="presParOf" srcId="{95868E85-D9C9-470B-BBC2-89B98BA448A9}" destId="{C4E5F957-A057-4A80-A8E2-1C8A9F5C2747}" srcOrd="0" destOrd="0" presId="urn:microsoft.com/office/officeart/2005/8/layout/vList5"/>
    <dgm:cxn modelId="{D42EE5F1-C712-430E-A3A4-2085C0E8E93F}" type="presParOf" srcId="{C4E5F957-A057-4A80-A8E2-1C8A9F5C2747}" destId="{1472536A-6639-46AF-8A3B-9C640F7E5B14}" srcOrd="0" destOrd="0" presId="urn:microsoft.com/office/officeart/2005/8/layout/vList5"/>
    <dgm:cxn modelId="{E14A99B5-C889-4E45-9914-7952FC6B9942}" type="presParOf" srcId="{C4E5F957-A057-4A80-A8E2-1C8A9F5C2747}" destId="{78AA2DD6-5D16-4CEA-B6C4-E6B72857FFB1}" srcOrd="1" destOrd="0" presId="urn:microsoft.com/office/officeart/2005/8/layout/vList5"/>
    <dgm:cxn modelId="{AF2B4882-407F-4798-B719-86FBB171F81B}" type="presParOf" srcId="{95868E85-D9C9-470B-BBC2-89B98BA448A9}" destId="{BC8AD96C-8C42-469C-B0DF-E5795D2C2110}" srcOrd="1" destOrd="0" presId="urn:microsoft.com/office/officeart/2005/8/layout/vList5"/>
    <dgm:cxn modelId="{D03EE080-FCC1-4D40-BB2D-F6CD48EC50B5}" type="presParOf" srcId="{95868E85-D9C9-470B-BBC2-89B98BA448A9}" destId="{1FA7BF92-7BE9-4214-A4AB-148302F37D24}" srcOrd="2" destOrd="0" presId="urn:microsoft.com/office/officeart/2005/8/layout/vList5"/>
    <dgm:cxn modelId="{E66FD5A8-7FC1-4D8A-BCD5-EAB17F9AF9AA}" type="presParOf" srcId="{1FA7BF92-7BE9-4214-A4AB-148302F37D24}" destId="{762F8038-3A61-433D-8341-9FBACD8E8113}" srcOrd="0" destOrd="0" presId="urn:microsoft.com/office/officeart/2005/8/layout/vList5"/>
    <dgm:cxn modelId="{0C8273E8-95B2-4596-A610-55B06BE0F2D9}" type="presParOf" srcId="{1FA7BF92-7BE9-4214-A4AB-148302F37D24}" destId="{A4FF71D7-2BAC-490A-9B1D-CCF282EAA1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B612F11-B7C4-4B17-AD2A-BB7C4089BAF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60C56A9-5A42-4278-8E6C-2E5EC02D15F8}">
      <dgm:prSet/>
      <dgm:spPr/>
      <dgm:t>
        <a:bodyPr/>
        <a:lstStyle/>
        <a:p>
          <a:pPr rtl="0"/>
          <a:r>
            <a:rPr lang="it-IT" dirty="0" err="1" smtClean="0"/>
            <a:t>parentNode</a:t>
          </a:r>
          <a:endParaRPr lang="it-IT" dirty="0"/>
        </a:p>
      </dgm:t>
    </dgm:pt>
    <dgm:pt modelId="{8769020A-C1E3-4B56-BF8E-2E5E756B81A3}" type="parTrans" cxnId="{7A9063BE-DF94-4FB7-B190-ED5C8BDE7531}">
      <dgm:prSet/>
      <dgm:spPr/>
      <dgm:t>
        <a:bodyPr/>
        <a:lstStyle/>
        <a:p>
          <a:endParaRPr lang="it-IT"/>
        </a:p>
      </dgm:t>
    </dgm:pt>
    <dgm:pt modelId="{2FB2FD0A-3216-4F93-8CCC-D5F646A9A689}" type="sibTrans" cxnId="{7A9063BE-DF94-4FB7-B190-ED5C8BDE7531}">
      <dgm:prSet/>
      <dgm:spPr/>
      <dgm:t>
        <a:bodyPr/>
        <a:lstStyle/>
        <a:p>
          <a:endParaRPr lang="it-IT"/>
        </a:p>
      </dgm:t>
    </dgm:pt>
    <dgm:pt modelId="{535D3432-0844-49B2-8A62-A0F880A7E92A}">
      <dgm:prSet/>
      <dgm:spPr/>
      <dgm:t>
        <a:bodyPr/>
        <a:lstStyle/>
        <a:p>
          <a:pPr rtl="0"/>
          <a:r>
            <a:rPr lang="it-IT" dirty="0" err="1" smtClean="0"/>
            <a:t>previousSibling</a:t>
          </a:r>
          <a:endParaRPr lang="it-IT" dirty="0"/>
        </a:p>
      </dgm:t>
    </dgm:pt>
    <dgm:pt modelId="{0AA3546D-894D-4211-A269-440BCA432E9A}" type="parTrans" cxnId="{8206D6A3-1F85-4D4C-9E43-4C806C7A03E1}">
      <dgm:prSet/>
      <dgm:spPr/>
      <dgm:t>
        <a:bodyPr/>
        <a:lstStyle/>
        <a:p>
          <a:endParaRPr lang="it-IT"/>
        </a:p>
      </dgm:t>
    </dgm:pt>
    <dgm:pt modelId="{95EAB207-324A-45B7-912D-F0E00FB773D9}" type="sibTrans" cxnId="{8206D6A3-1F85-4D4C-9E43-4C806C7A03E1}">
      <dgm:prSet/>
      <dgm:spPr/>
      <dgm:t>
        <a:bodyPr/>
        <a:lstStyle/>
        <a:p>
          <a:endParaRPr lang="it-IT"/>
        </a:p>
      </dgm:t>
    </dgm:pt>
    <dgm:pt modelId="{0ED1AE73-6ABA-4D34-AC2B-AFF5C3532B6A}">
      <dgm:prSet custT="1"/>
      <dgm:spPr/>
      <dgm:t>
        <a:bodyPr/>
        <a:lstStyle/>
        <a:p>
          <a:pPr rtl="0"/>
          <a:r>
            <a:rPr lang="it-IT" sz="2800" b="1" dirty="0" smtClean="0">
              <a:solidFill>
                <a:srgbClr val="FFFF00"/>
              </a:solidFill>
            </a:rPr>
            <a:t>nodo</a:t>
          </a:r>
          <a:endParaRPr lang="it-IT" sz="1200" b="1" dirty="0">
            <a:solidFill>
              <a:srgbClr val="FFFF00"/>
            </a:solidFill>
          </a:endParaRPr>
        </a:p>
      </dgm:t>
    </dgm:pt>
    <dgm:pt modelId="{6EA5404F-A102-4B8D-AA64-703AC430D2E5}" type="parTrans" cxnId="{9362FAB8-8EAF-4F81-BEC8-90C02ADE0D49}">
      <dgm:prSet/>
      <dgm:spPr/>
      <dgm:t>
        <a:bodyPr/>
        <a:lstStyle/>
        <a:p>
          <a:endParaRPr lang="it-IT"/>
        </a:p>
      </dgm:t>
    </dgm:pt>
    <dgm:pt modelId="{82F96F14-B4CD-4412-B1E5-769065990E4B}" type="sibTrans" cxnId="{9362FAB8-8EAF-4F81-BEC8-90C02ADE0D49}">
      <dgm:prSet/>
      <dgm:spPr/>
      <dgm:t>
        <a:bodyPr/>
        <a:lstStyle/>
        <a:p>
          <a:endParaRPr lang="it-IT"/>
        </a:p>
      </dgm:t>
    </dgm:pt>
    <dgm:pt modelId="{F6D5DC32-BBF6-48B7-8C1E-405503FA34D0}">
      <dgm:prSet/>
      <dgm:spPr/>
      <dgm:t>
        <a:bodyPr/>
        <a:lstStyle/>
        <a:p>
          <a:pPr rtl="0"/>
          <a:r>
            <a:rPr lang="it-IT" dirty="0" err="1" smtClean="0"/>
            <a:t>firstChild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err="1" smtClean="0"/>
            <a:t>childNodes</a:t>
          </a:r>
          <a:r>
            <a:rPr lang="it-IT" dirty="0" smtClean="0"/>
            <a:t>[0]</a:t>
          </a:r>
          <a:endParaRPr lang="it-IT" dirty="0"/>
        </a:p>
      </dgm:t>
    </dgm:pt>
    <dgm:pt modelId="{9DF8A6D1-24B9-4D7F-836A-374BE95A25F0}" type="parTrans" cxnId="{6D1C85EB-C8D7-4F69-8C7F-593E3E0843C2}">
      <dgm:prSet/>
      <dgm:spPr/>
      <dgm:t>
        <a:bodyPr/>
        <a:lstStyle/>
        <a:p>
          <a:endParaRPr lang="it-IT"/>
        </a:p>
      </dgm:t>
    </dgm:pt>
    <dgm:pt modelId="{F1EB2D47-C353-47B5-983D-01168481968E}" type="sibTrans" cxnId="{6D1C85EB-C8D7-4F69-8C7F-593E3E0843C2}">
      <dgm:prSet/>
      <dgm:spPr/>
      <dgm:t>
        <a:bodyPr/>
        <a:lstStyle/>
        <a:p>
          <a:endParaRPr lang="it-IT"/>
        </a:p>
      </dgm:t>
    </dgm:pt>
    <dgm:pt modelId="{E9AAF7D1-992E-41DA-8FD1-F3E0290AA3ED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[1]</a:t>
          </a:r>
          <a:endParaRPr lang="it-IT" dirty="0"/>
        </a:p>
      </dgm:t>
    </dgm:pt>
    <dgm:pt modelId="{998BC452-1BC8-41E7-A6B2-265B9F98EF60}" type="parTrans" cxnId="{99F1915D-B017-4D9C-A575-883E8F577C1B}">
      <dgm:prSet/>
      <dgm:spPr/>
      <dgm:t>
        <a:bodyPr/>
        <a:lstStyle/>
        <a:p>
          <a:endParaRPr lang="it-IT"/>
        </a:p>
      </dgm:t>
    </dgm:pt>
    <dgm:pt modelId="{6A1C31B0-F2BB-4A78-BA10-AF10E7E47DBD}" type="sibTrans" cxnId="{99F1915D-B017-4D9C-A575-883E8F577C1B}">
      <dgm:prSet/>
      <dgm:spPr/>
      <dgm:t>
        <a:bodyPr/>
        <a:lstStyle/>
        <a:p>
          <a:endParaRPr lang="it-IT"/>
        </a:p>
      </dgm:t>
    </dgm:pt>
    <dgm:pt modelId="{6CAD76CB-E3B7-4872-9170-A6E9A6C508A0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[2]</a:t>
          </a:r>
          <a:endParaRPr lang="it-IT" dirty="0"/>
        </a:p>
      </dgm:t>
    </dgm:pt>
    <dgm:pt modelId="{58797748-24A7-46CF-A7C5-83FBAEEC7B78}" type="parTrans" cxnId="{47E3F5E3-0AA3-414C-AAB7-352332DD7EFF}">
      <dgm:prSet/>
      <dgm:spPr/>
      <dgm:t>
        <a:bodyPr/>
        <a:lstStyle/>
        <a:p>
          <a:endParaRPr lang="it-IT"/>
        </a:p>
      </dgm:t>
    </dgm:pt>
    <dgm:pt modelId="{BE90A56F-8302-483F-824C-F89C05053F0F}" type="sibTrans" cxnId="{47E3F5E3-0AA3-414C-AAB7-352332DD7EFF}">
      <dgm:prSet/>
      <dgm:spPr/>
      <dgm:t>
        <a:bodyPr/>
        <a:lstStyle/>
        <a:p>
          <a:endParaRPr lang="it-IT"/>
        </a:p>
      </dgm:t>
    </dgm:pt>
    <dgm:pt modelId="{6943095D-D650-4966-BE9C-996F28F73EE4}">
      <dgm:prSet/>
      <dgm:spPr/>
      <dgm:t>
        <a:bodyPr/>
        <a:lstStyle/>
        <a:p>
          <a:pPr rtl="0"/>
          <a:r>
            <a:rPr lang="it-IT" dirty="0" err="1" smtClean="0"/>
            <a:t>lastChild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smtClean="0"/>
            <a:t> </a:t>
          </a:r>
          <a:r>
            <a:rPr lang="it-IT" dirty="0" err="1" smtClean="0"/>
            <a:t>childNodes</a:t>
          </a:r>
          <a:r>
            <a:rPr lang="it-IT" dirty="0" smtClean="0"/>
            <a:t>[3]</a:t>
          </a:r>
          <a:endParaRPr lang="it-IT" dirty="0"/>
        </a:p>
      </dgm:t>
    </dgm:pt>
    <dgm:pt modelId="{7E1FEC83-6724-42C9-B337-3E0AB81ADA75}" type="parTrans" cxnId="{AD99738A-8B1C-4937-B837-277AFA4FC521}">
      <dgm:prSet/>
      <dgm:spPr/>
      <dgm:t>
        <a:bodyPr/>
        <a:lstStyle/>
        <a:p>
          <a:endParaRPr lang="it-IT"/>
        </a:p>
      </dgm:t>
    </dgm:pt>
    <dgm:pt modelId="{42B44B01-0C50-4368-B0D4-CBA51024A313}" type="sibTrans" cxnId="{AD99738A-8B1C-4937-B837-277AFA4FC521}">
      <dgm:prSet/>
      <dgm:spPr/>
      <dgm:t>
        <a:bodyPr/>
        <a:lstStyle/>
        <a:p>
          <a:endParaRPr lang="it-IT"/>
        </a:p>
      </dgm:t>
    </dgm:pt>
    <dgm:pt modelId="{B35D1390-066E-48F6-ACDB-3473BF4F1BC9}">
      <dgm:prSet/>
      <dgm:spPr/>
      <dgm:t>
        <a:bodyPr/>
        <a:lstStyle/>
        <a:p>
          <a:pPr rtl="0"/>
          <a:r>
            <a:rPr lang="it-IT" dirty="0" err="1" smtClean="0"/>
            <a:t>nextSibling</a:t>
          </a:r>
          <a:endParaRPr lang="it-IT" dirty="0"/>
        </a:p>
      </dgm:t>
    </dgm:pt>
    <dgm:pt modelId="{8E6B60FA-2156-40D8-9CB1-EA043EC58387}" type="parTrans" cxnId="{45BE95A0-1B6B-49D9-87AA-452F129721D4}">
      <dgm:prSet/>
      <dgm:spPr/>
      <dgm:t>
        <a:bodyPr/>
        <a:lstStyle/>
        <a:p>
          <a:endParaRPr lang="it-IT"/>
        </a:p>
      </dgm:t>
    </dgm:pt>
    <dgm:pt modelId="{9F1081C0-697D-4561-A101-4E4915F02003}" type="sibTrans" cxnId="{45BE95A0-1B6B-49D9-87AA-452F129721D4}">
      <dgm:prSet/>
      <dgm:spPr/>
      <dgm:t>
        <a:bodyPr/>
        <a:lstStyle/>
        <a:p>
          <a:endParaRPr lang="it-IT"/>
        </a:p>
      </dgm:t>
    </dgm:pt>
    <dgm:pt modelId="{38BDC5A1-C9E8-4870-A0A1-4C8DB785F5E7}" type="pres">
      <dgm:prSet presAssocID="{4B612F11-B7C4-4B17-AD2A-BB7C4089BAF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19F735D-6EC8-415B-B194-C2FEC5BEE332}" type="pres">
      <dgm:prSet presAssocID="{4B612F11-B7C4-4B17-AD2A-BB7C4089BAFF}" presName="hierFlow" presStyleCnt="0"/>
      <dgm:spPr/>
    </dgm:pt>
    <dgm:pt modelId="{DA725930-1A91-441B-9A99-135075E0457D}" type="pres">
      <dgm:prSet presAssocID="{4B612F11-B7C4-4B17-AD2A-BB7C4089BAF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D0673F1-F25B-4DF2-9090-61B2213BB474}" type="pres">
      <dgm:prSet presAssocID="{A60C56A9-5A42-4278-8E6C-2E5EC02D15F8}" presName="Name14" presStyleCnt="0"/>
      <dgm:spPr/>
    </dgm:pt>
    <dgm:pt modelId="{0A55F675-74AC-44F7-9FF0-9E6703BE074E}" type="pres">
      <dgm:prSet presAssocID="{A60C56A9-5A42-4278-8E6C-2E5EC02D15F8}" presName="level1Shape" presStyleLbl="node0" presStyleIdx="0" presStyleCnt="1" custLinFactNeighborY="10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616D5B2-48BD-4265-A13F-0A70799DDAF5}" type="pres">
      <dgm:prSet presAssocID="{A60C56A9-5A42-4278-8E6C-2E5EC02D15F8}" presName="hierChild2" presStyleCnt="0"/>
      <dgm:spPr/>
    </dgm:pt>
    <dgm:pt modelId="{457EB44D-2730-438D-A189-19ECA19E25C7}" type="pres">
      <dgm:prSet presAssocID="{0AA3546D-894D-4211-A269-440BCA432E9A}" presName="Name19" presStyleLbl="parChTrans1D2" presStyleIdx="0" presStyleCnt="3"/>
      <dgm:spPr/>
      <dgm:t>
        <a:bodyPr/>
        <a:lstStyle/>
        <a:p>
          <a:endParaRPr lang="it-IT"/>
        </a:p>
      </dgm:t>
    </dgm:pt>
    <dgm:pt modelId="{FA1B2AA9-D5E1-4269-8AF1-73F24C857F5A}" type="pres">
      <dgm:prSet presAssocID="{535D3432-0844-49B2-8A62-A0F880A7E92A}" presName="Name21" presStyleCnt="0"/>
      <dgm:spPr/>
    </dgm:pt>
    <dgm:pt modelId="{A471A905-A1E9-49FE-8FCF-9C9D404DBC78}" type="pres">
      <dgm:prSet presAssocID="{535D3432-0844-49B2-8A62-A0F880A7E92A}" presName="level2Shape" presStyleLbl="node2" presStyleIdx="0" presStyleCnt="3"/>
      <dgm:spPr/>
      <dgm:t>
        <a:bodyPr/>
        <a:lstStyle/>
        <a:p>
          <a:endParaRPr lang="it-IT"/>
        </a:p>
      </dgm:t>
    </dgm:pt>
    <dgm:pt modelId="{B30C4287-AC9D-4688-8399-87C10181A7B5}" type="pres">
      <dgm:prSet presAssocID="{535D3432-0844-49B2-8A62-A0F880A7E92A}" presName="hierChild3" presStyleCnt="0"/>
      <dgm:spPr/>
    </dgm:pt>
    <dgm:pt modelId="{66718D44-7321-4867-8CF4-05974893E040}" type="pres">
      <dgm:prSet presAssocID="{6EA5404F-A102-4B8D-AA64-703AC430D2E5}" presName="Name19" presStyleLbl="parChTrans1D2" presStyleIdx="1" presStyleCnt="3"/>
      <dgm:spPr/>
      <dgm:t>
        <a:bodyPr/>
        <a:lstStyle/>
        <a:p>
          <a:endParaRPr lang="it-IT"/>
        </a:p>
      </dgm:t>
    </dgm:pt>
    <dgm:pt modelId="{D48C384B-6FCF-41E7-8FBC-CD08F7C2A0CE}" type="pres">
      <dgm:prSet presAssocID="{0ED1AE73-6ABA-4D34-AC2B-AFF5C3532B6A}" presName="Name21" presStyleCnt="0"/>
      <dgm:spPr/>
    </dgm:pt>
    <dgm:pt modelId="{EF375496-1640-4B9D-B3E3-C2A8767BD6EF}" type="pres">
      <dgm:prSet presAssocID="{0ED1AE73-6ABA-4D34-AC2B-AFF5C3532B6A}" presName="level2Shape" presStyleLbl="node2" presStyleIdx="1" presStyleCnt="3"/>
      <dgm:spPr/>
      <dgm:t>
        <a:bodyPr/>
        <a:lstStyle/>
        <a:p>
          <a:endParaRPr lang="it-IT"/>
        </a:p>
      </dgm:t>
    </dgm:pt>
    <dgm:pt modelId="{066A606D-BC9C-400D-9698-26F831DF7359}" type="pres">
      <dgm:prSet presAssocID="{0ED1AE73-6ABA-4D34-AC2B-AFF5C3532B6A}" presName="hierChild3" presStyleCnt="0"/>
      <dgm:spPr/>
    </dgm:pt>
    <dgm:pt modelId="{DC143C4E-126C-4E2A-98ED-B0B849998648}" type="pres">
      <dgm:prSet presAssocID="{9DF8A6D1-24B9-4D7F-836A-374BE95A25F0}" presName="Name19" presStyleLbl="parChTrans1D3" presStyleIdx="0" presStyleCnt="4"/>
      <dgm:spPr/>
      <dgm:t>
        <a:bodyPr/>
        <a:lstStyle/>
        <a:p>
          <a:endParaRPr lang="it-IT"/>
        </a:p>
      </dgm:t>
    </dgm:pt>
    <dgm:pt modelId="{AB5A3EBD-3F51-4588-B823-FFBBB9E5B5C9}" type="pres">
      <dgm:prSet presAssocID="{F6D5DC32-BBF6-48B7-8C1E-405503FA34D0}" presName="Name21" presStyleCnt="0"/>
      <dgm:spPr/>
    </dgm:pt>
    <dgm:pt modelId="{B986757B-FBE9-4E1C-8269-CB3789CE4146}" type="pres">
      <dgm:prSet presAssocID="{F6D5DC32-BBF6-48B7-8C1E-405503FA34D0}" presName="level2Shape" presStyleLbl="node3" presStyleIdx="0" presStyleCnt="4"/>
      <dgm:spPr/>
      <dgm:t>
        <a:bodyPr/>
        <a:lstStyle/>
        <a:p>
          <a:endParaRPr lang="it-IT"/>
        </a:p>
      </dgm:t>
    </dgm:pt>
    <dgm:pt modelId="{3A9C6372-68B2-4876-B1B5-784E6D513509}" type="pres">
      <dgm:prSet presAssocID="{F6D5DC32-BBF6-48B7-8C1E-405503FA34D0}" presName="hierChild3" presStyleCnt="0"/>
      <dgm:spPr/>
    </dgm:pt>
    <dgm:pt modelId="{E309E9D2-C8DA-4645-8CFE-A82DAFCFFA9F}" type="pres">
      <dgm:prSet presAssocID="{998BC452-1BC8-41E7-A6B2-265B9F98EF60}" presName="Name19" presStyleLbl="parChTrans1D3" presStyleIdx="1" presStyleCnt="4"/>
      <dgm:spPr/>
      <dgm:t>
        <a:bodyPr/>
        <a:lstStyle/>
        <a:p>
          <a:endParaRPr lang="it-IT"/>
        </a:p>
      </dgm:t>
    </dgm:pt>
    <dgm:pt modelId="{A54412E6-2BB5-4A30-A4F0-A2C2528A87C9}" type="pres">
      <dgm:prSet presAssocID="{E9AAF7D1-992E-41DA-8FD1-F3E0290AA3ED}" presName="Name21" presStyleCnt="0"/>
      <dgm:spPr/>
    </dgm:pt>
    <dgm:pt modelId="{5C43B7AA-6460-46B6-B63A-46B262EE18A2}" type="pres">
      <dgm:prSet presAssocID="{E9AAF7D1-992E-41DA-8FD1-F3E0290AA3ED}" presName="level2Shape" presStyleLbl="node3" presStyleIdx="1" presStyleCnt="4"/>
      <dgm:spPr/>
      <dgm:t>
        <a:bodyPr/>
        <a:lstStyle/>
        <a:p>
          <a:endParaRPr lang="it-IT"/>
        </a:p>
      </dgm:t>
    </dgm:pt>
    <dgm:pt modelId="{65803024-C9A0-4BF7-AE2C-A64D0911F3FB}" type="pres">
      <dgm:prSet presAssocID="{E9AAF7D1-992E-41DA-8FD1-F3E0290AA3ED}" presName="hierChild3" presStyleCnt="0"/>
      <dgm:spPr/>
    </dgm:pt>
    <dgm:pt modelId="{DB982788-05BA-4EE4-88C3-B2BB1B8B960C}" type="pres">
      <dgm:prSet presAssocID="{58797748-24A7-46CF-A7C5-83FBAEEC7B78}" presName="Name19" presStyleLbl="parChTrans1D3" presStyleIdx="2" presStyleCnt="4"/>
      <dgm:spPr/>
      <dgm:t>
        <a:bodyPr/>
        <a:lstStyle/>
        <a:p>
          <a:endParaRPr lang="it-IT"/>
        </a:p>
      </dgm:t>
    </dgm:pt>
    <dgm:pt modelId="{187E16C9-457A-49A2-9319-F78C51036A24}" type="pres">
      <dgm:prSet presAssocID="{6CAD76CB-E3B7-4872-9170-A6E9A6C508A0}" presName="Name21" presStyleCnt="0"/>
      <dgm:spPr/>
    </dgm:pt>
    <dgm:pt modelId="{E0FCA27C-B224-4C64-BCAF-7F6FFC4DA411}" type="pres">
      <dgm:prSet presAssocID="{6CAD76CB-E3B7-4872-9170-A6E9A6C508A0}" presName="level2Shape" presStyleLbl="node3" presStyleIdx="2" presStyleCnt="4"/>
      <dgm:spPr/>
      <dgm:t>
        <a:bodyPr/>
        <a:lstStyle/>
        <a:p>
          <a:endParaRPr lang="it-IT"/>
        </a:p>
      </dgm:t>
    </dgm:pt>
    <dgm:pt modelId="{954CF14E-2AC5-4213-A87D-8D2E7620086B}" type="pres">
      <dgm:prSet presAssocID="{6CAD76CB-E3B7-4872-9170-A6E9A6C508A0}" presName="hierChild3" presStyleCnt="0"/>
      <dgm:spPr/>
    </dgm:pt>
    <dgm:pt modelId="{4A2EBD8F-2A8F-4E01-BFB8-1F79F267940B}" type="pres">
      <dgm:prSet presAssocID="{7E1FEC83-6724-42C9-B337-3E0AB81ADA75}" presName="Name19" presStyleLbl="parChTrans1D3" presStyleIdx="3" presStyleCnt="4"/>
      <dgm:spPr/>
      <dgm:t>
        <a:bodyPr/>
        <a:lstStyle/>
        <a:p>
          <a:endParaRPr lang="it-IT"/>
        </a:p>
      </dgm:t>
    </dgm:pt>
    <dgm:pt modelId="{40B1C56D-3105-490A-8AA1-8348C13AE53F}" type="pres">
      <dgm:prSet presAssocID="{6943095D-D650-4966-BE9C-996F28F73EE4}" presName="Name21" presStyleCnt="0"/>
      <dgm:spPr/>
    </dgm:pt>
    <dgm:pt modelId="{CA688A6B-32AE-4C41-BBDF-C073B81AE6EE}" type="pres">
      <dgm:prSet presAssocID="{6943095D-D650-4966-BE9C-996F28F73EE4}" presName="level2Shape" presStyleLbl="node3" presStyleIdx="3" presStyleCnt="4"/>
      <dgm:spPr/>
      <dgm:t>
        <a:bodyPr/>
        <a:lstStyle/>
        <a:p>
          <a:endParaRPr lang="it-IT"/>
        </a:p>
      </dgm:t>
    </dgm:pt>
    <dgm:pt modelId="{E3BD4852-17D9-45B1-884B-D5095C6D90A5}" type="pres">
      <dgm:prSet presAssocID="{6943095D-D650-4966-BE9C-996F28F73EE4}" presName="hierChild3" presStyleCnt="0"/>
      <dgm:spPr/>
    </dgm:pt>
    <dgm:pt modelId="{263EC361-C6EB-4582-A562-DBBD5258CD8B}" type="pres">
      <dgm:prSet presAssocID="{8E6B60FA-2156-40D8-9CB1-EA043EC58387}" presName="Name19" presStyleLbl="parChTrans1D2" presStyleIdx="2" presStyleCnt="3"/>
      <dgm:spPr/>
      <dgm:t>
        <a:bodyPr/>
        <a:lstStyle/>
        <a:p>
          <a:endParaRPr lang="it-IT"/>
        </a:p>
      </dgm:t>
    </dgm:pt>
    <dgm:pt modelId="{3CD41834-1304-4E91-8AFD-A44C43D06D19}" type="pres">
      <dgm:prSet presAssocID="{B35D1390-066E-48F6-ACDB-3473BF4F1BC9}" presName="Name21" presStyleCnt="0"/>
      <dgm:spPr/>
    </dgm:pt>
    <dgm:pt modelId="{22177FD1-E4D5-481D-8F1C-7D804B87BD34}" type="pres">
      <dgm:prSet presAssocID="{B35D1390-066E-48F6-ACDB-3473BF4F1BC9}" presName="level2Shape" presStyleLbl="node2" presStyleIdx="2" presStyleCnt="3"/>
      <dgm:spPr/>
      <dgm:t>
        <a:bodyPr/>
        <a:lstStyle/>
        <a:p>
          <a:endParaRPr lang="it-IT"/>
        </a:p>
      </dgm:t>
    </dgm:pt>
    <dgm:pt modelId="{CCEC0FFF-6FBD-4157-B824-1AABDC46B2B8}" type="pres">
      <dgm:prSet presAssocID="{B35D1390-066E-48F6-ACDB-3473BF4F1BC9}" presName="hierChild3" presStyleCnt="0"/>
      <dgm:spPr/>
    </dgm:pt>
    <dgm:pt modelId="{C66814D8-5D02-4E2B-8271-EDD7901A2494}" type="pres">
      <dgm:prSet presAssocID="{4B612F11-B7C4-4B17-AD2A-BB7C4089BAFF}" presName="bgShapesFlow" presStyleCnt="0"/>
      <dgm:spPr/>
    </dgm:pt>
  </dgm:ptLst>
  <dgm:cxnLst>
    <dgm:cxn modelId="{41C071F0-ACCC-490D-9E79-94B1916AE09C}" type="presOf" srcId="{535D3432-0844-49B2-8A62-A0F880A7E92A}" destId="{A471A905-A1E9-49FE-8FCF-9C9D404DBC78}" srcOrd="0" destOrd="0" presId="urn:microsoft.com/office/officeart/2005/8/layout/hierarchy6"/>
    <dgm:cxn modelId="{6D1C85EB-C8D7-4F69-8C7F-593E3E0843C2}" srcId="{0ED1AE73-6ABA-4D34-AC2B-AFF5C3532B6A}" destId="{F6D5DC32-BBF6-48B7-8C1E-405503FA34D0}" srcOrd="0" destOrd="0" parTransId="{9DF8A6D1-24B9-4D7F-836A-374BE95A25F0}" sibTransId="{F1EB2D47-C353-47B5-983D-01168481968E}"/>
    <dgm:cxn modelId="{D0F4E790-D453-4066-992E-8350F1CBC973}" type="presOf" srcId="{B35D1390-066E-48F6-ACDB-3473BF4F1BC9}" destId="{22177FD1-E4D5-481D-8F1C-7D804B87BD34}" srcOrd="0" destOrd="0" presId="urn:microsoft.com/office/officeart/2005/8/layout/hierarchy6"/>
    <dgm:cxn modelId="{47E3F5E3-0AA3-414C-AAB7-352332DD7EFF}" srcId="{0ED1AE73-6ABA-4D34-AC2B-AFF5C3532B6A}" destId="{6CAD76CB-E3B7-4872-9170-A6E9A6C508A0}" srcOrd="2" destOrd="0" parTransId="{58797748-24A7-46CF-A7C5-83FBAEEC7B78}" sibTransId="{BE90A56F-8302-483F-824C-F89C05053F0F}"/>
    <dgm:cxn modelId="{9362FAB8-8EAF-4F81-BEC8-90C02ADE0D49}" srcId="{A60C56A9-5A42-4278-8E6C-2E5EC02D15F8}" destId="{0ED1AE73-6ABA-4D34-AC2B-AFF5C3532B6A}" srcOrd="1" destOrd="0" parTransId="{6EA5404F-A102-4B8D-AA64-703AC430D2E5}" sibTransId="{82F96F14-B4CD-4412-B1E5-769065990E4B}"/>
    <dgm:cxn modelId="{99F1915D-B017-4D9C-A575-883E8F577C1B}" srcId="{0ED1AE73-6ABA-4D34-AC2B-AFF5C3532B6A}" destId="{E9AAF7D1-992E-41DA-8FD1-F3E0290AA3ED}" srcOrd="1" destOrd="0" parTransId="{998BC452-1BC8-41E7-A6B2-265B9F98EF60}" sibTransId="{6A1C31B0-F2BB-4A78-BA10-AF10E7E47DBD}"/>
    <dgm:cxn modelId="{8206D6A3-1F85-4D4C-9E43-4C806C7A03E1}" srcId="{A60C56A9-5A42-4278-8E6C-2E5EC02D15F8}" destId="{535D3432-0844-49B2-8A62-A0F880A7E92A}" srcOrd="0" destOrd="0" parTransId="{0AA3546D-894D-4211-A269-440BCA432E9A}" sibTransId="{95EAB207-324A-45B7-912D-F0E00FB773D9}"/>
    <dgm:cxn modelId="{FCD1C989-4BA3-4B3E-99F2-4970123D2982}" type="presOf" srcId="{7E1FEC83-6724-42C9-B337-3E0AB81ADA75}" destId="{4A2EBD8F-2A8F-4E01-BFB8-1F79F267940B}" srcOrd="0" destOrd="0" presId="urn:microsoft.com/office/officeart/2005/8/layout/hierarchy6"/>
    <dgm:cxn modelId="{7A9063BE-DF94-4FB7-B190-ED5C8BDE7531}" srcId="{4B612F11-B7C4-4B17-AD2A-BB7C4089BAFF}" destId="{A60C56A9-5A42-4278-8E6C-2E5EC02D15F8}" srcOrd="0" destOrd="0" parTransId="{8769020A-C1E3-4B56-BF8E-2E5E756B81A3}" sibTransId="{2FB2FD0A-3216-4F93-8CCC-D5F646A9A689}"/>
    <dgm:cxn modelId="{AD99738A-8B1C-4937-B837-277AFA4FC521}" srcId="{0ED1AE73-6ABA-4D34-AC2B-AFF5C3532B6A}" destId="{6943095D-D650-4966-BE9C-996F28F73EE4}" srcOrd="3" destOrd="0" parTransId="{7E1FEC83-6724-42C9-B337-3E0AB81ADA75}" sibTransId="{42B44B01-0C50-4368-B0D4-CBA51024A313}"/>
    <dgm:cxn modelId="{50CB42B4-DA75-4663-8485-D0D88D2092F5}" type="presOf" srcId="{E9AAF7D1-992E-41DA-8FD1-F3E0290AA3ED}" destId="{5C43B7AA-6460-46B6-B63A-46B262EE18A2}" srcOrd="0" destOrd="0" presId="urn:microsoft.com/office/officeart/2005/8/layout/hierarchy6"/>
    <dgm:cxn modelId="{30A1B46D-447A-40E7-9B59-61FB899FF0D5}" type="presOf" srcId="{A60C56A9-5A42-4278-8E6C-2E5EC02D15F8}" destId="{0A55F675-74AC-44F7-9FF0-9E6703BE074E}" srcOrd="0" destOrd="0" presId="urn:microsoft.com/office/officeart/2005/8/layout/hierarchy6"/>
    <dgm:cxn modelId="{D250071C-61F6-414F-A1C1-2779D76F2A6E}" type="presOf" srcId="{6CAD76CB-E3B7-4872-9170-A6E9A6C508A0}" destId="{E0FCA27C-B224-4C64-BCAF-7F6FFC4DA411}" srcOrd="0" destOrd="0" presId="urn:microsoft.com/office/officeart/2005/8/layout/hierarchy6"/>
    <dgm:cxn modelId="{D05DBDEA-A88D-4ECB-A0E1-B79A0D91A0DA}" type="presOf" srcId="{9DF8A6D1-24B9-4D7F-836A-374BE95A25F0}" destId="{DC143C4E-126C-4E2A-98ED-B0B849998648}" srcOrd="0" destOrd="0" presId="urn:microsoft.com/office/officeart/2005/8/layout/hierarchy6"/>
    <dgm:cxn modelId="{64C11F4B-8EE2-476A-AB85-B851E0019CF7}" type="presOf" srcId="{6EA5404F-A102-4B8D-AA64-703AC430D2E5}" destId="{66718D44-7321-4867-8CF4-05974893E040}" srcOrd="0" destOrd="0" presId="urn:microsoft.com/office/officeart/2005/8/layout/hierarchy6"/>
    <dgm:cxn modelId="{763E4E22-15B1-405B-BB64-26197FAD1F6C}" type="presOf" srcId="{6943095D-D650-4966-BE9C-996F28F73EE4}" destId="{CA688A6B-32AE-4C41-BBDF-C073B81AE6EE}" srcOrd="0" destOrd="0" presId="urn:microsoft.com/office/officeart/2005/8/layout/hierarchy6"/>
    <dgm:cxn modelId="{FF7295F0-B0D3-44B2-A9BA-26FF9D2C3210}" type="presOf" srcId="{0AA3546D-894D-4211-A269-440BCA432E9A}" destId="{457EB44D-2730-438D-A189-19ECA19E25C7}" srcOrd="0" destOrd="0" presId="urn:microsoft.com/office/officeart/2005/8/layout/hierarchy6"/>
    <dgm:cxn modelId="{7BA38A81-B597-4F0F-9B02-BF8F6CC06CA7}" type="presOf" srcId="{4B612F11-B7C4-4B17-AD2A-BB7C4089BAFF}" destId="{38BDC5A1-C9E8-4870-A0A1-4C8DB785F5E7}" srcOrd="0" destOrd="0" presId="urn:microsoft.com/office/officeart/2005/8/layout/hierarchy6"/>
    <dgm:cxn modelId="{1821492F-3278-4D28-BC76-40F52D4261C5}" type="presOf" srcId="{0ED1AE73-6ABA-4D34-AC2B-AFF5C3532B6A}" destId="{EF375496-1640-4B9D-B3E3-C2A8767BD6EF}" srcOrd="0" destOrd="0" presId="urn:microsoft.com/office/officeart/2005/8/layout/hierarchy6"/>
    <dgm:cxn modelId="{45BE95A0-1B6B-49D9-87AA-452F129721D4}" srcId="{A60C56A9-5A42-4278-8E6C-2E5EC02D15F8}" destId="{B35D1390-066E-48F6-ACDB-3473BF4F1BC9}" srcOrd="2" destOrd="0" parTransId="{8E6B60FA-2156-40D8-9CB1-EA043EC58387}" sibTransId="{9F1081C0-697D-4561-A101-4E4915F02003}"/>
    <dgm:cxn modelId="{510A0D22-B32B-406C-BFFC-42805129384B}" type="presOf" srcId="{998BC452-1BC8-41E7-A6B2-265B9F98EF60}" destId="{E309E9D2-C8DA-4645-8CFE-A82DAFCFFA9F}" srcOrd="0" destOrd="0" presId="urn:microsoft.com/office/officeart/2005/8/layout/hierarchy6"/>
    <dgm:cxn modelId="{5DA28AFD-30B6-41F1-B1F4-F18948B6675A}" type="presOf" srcId="{58797748-24A7-46CF-A7C5-83FBAEEC7B78}" destId="{DB982788-05BA-4EE4-88C3-B2BB1B8B960C}" srcOrd="0" destOrd="0" presId="urn:microsoft.com/office/officeart/2005/8/layout/hierarchy6"/>
    <dgm:cxn modelId="{BE3068C2-4E42-4D19-A643-436036C6FEFF}" type="presOf" srcId="{F6D5DC32-BBF6-48B7-8C1E-405503FA34D0}" destId="{B986757B-FBE9-4E1C-8269-CB3789CE4146}" srcOrd="0" destOrd="0" presId="urn:microsoft.com/office/officeart/2005/8/layout/hierarchy6"/>
    <dgm:cxn modelId="{D03D6A5B-58C3-49BB-AB0A-DD19D00D600B}" type="presOf" srcId="{8E6B60FA-2156-40D8-9CB1-EA043EC58387}" destId="{263EC361-C6EB-4582-A562-DBBD5258CD8B}" srcOrd="0" destOrd="0" presId="urn:microsoft.com/office/officeart/2005/8/layout/hierarchy6"/>
    <dgm:cxn modelId="{48275BD0-6C31-4D17-A64E-8E89657535C7}" type="presParOf" srcId="{38BDC5A1-C9E8-4870-A0A1-4C8DB785F5E7}" destId="{019F735D-6EC8-415B-B194-C2FEC5BEE332}" srcOrd="0" destOrd="0" presId="urn:microsoft.com/office/officeart/2005/8/layout/hierarchy6"/>
    <dgm:cxn modelId="{9E4A3A02-B875-48D8-881F-B31A8D21ECFA}" type="presParOf" srcId="{019F735D-6EC8-415B-B194-C2FEC5BEE332}" destId="{DA725930-1A91-441B-9A99-135075E0457D}" srcOrd="0" destOrd="0" presId="urn:microsoft.com/office/officeart/2005/8/layout/hierarchy6"/>
    <dgm:cxn modelId="{2B4E6604-2CFF-4385-B31A-5EF79291E70B}" type="presParOf" srcId="{DA725930-1A91-441B-9A99-135075E0457D}" destId="{4D0673F1-F25B-4DF2-9090-61B2213BB474}" srcOrd="0" destOrd="0" presId="urn:microsoft.com/office/officeart/2005/8/layout/hierarchy6"/>
    <dgm:cxn modelId="{E7B4A26C-349E-4081-B06A-E35C7466AD02}" type="presParOf" srcId="{4D0673F1-F25B-4DF2-9090-61B2213BB474}" destId="{0A55F675-74AC-44F7-9FF0-9E6703BE074E}" srcOrd="0" destOrd="0" presId="urn:microsoft.com/office/officeart/2005/8/layout/hierarchy6"/>
    <dgm:cxn modelId="{6B663F79-1775-46DE-B893-AC860143F021}" type="presParOf" srcId="{4D0673F1-F25B-4DF2-9090-61B2213BB474}" destId="{2616D5B2-48BD-4265-A13F-0A70799DDAF5}" srcOrd="1" destOrd="0" presId="urn:microsoft.com/office/officeart/2005/8/layout/hierarchy6"/>
    <dgm:cxn modelId="{3C0ACB72-A362-4384-856A-E30D986A60BC}" type="presParOf" srcId="{2616D5B2-48BD-4265-A13F-0A70799DDAF5}" destId="{457EB44D-2730-438D-A189-19ECA19E25C7}" srcOrd="0" destOrd="0" presId="urn:microsoft.com/office/officeart/2005/8/layout/hierarchy6"/>
    <dgm:cxn modelId="{44D44169-E8E0-4920-B294-B04EC1E568A9}" type="presParOf" srcId="{2616D5B2-48BD-4265-A13F-0A70799DDAF5}" destId="{FA1B2AA9-D5E1-4269-8AF1-73F24C857F5A}" srcOrd="1" destOrd="0" presId="urn:microsoft.com/office/officeart/2005/8/layout/hierarchy6"/>
    <dgm:cxn modelId="{A2EFDEB2-7F2F-4773-A555-8E1FBB33A1EC}" type="presParOf" srcId="{FA1B2AA9-D5E1-4269-8AF1-73F24C857F5A}" destId="{A471A905-A1E9-49FE-8FCF-9C9D404DBC78}" srcOrd="0" destOrd="0" presId="urn:microsoft.com/office/officeart/2005/8/layout/hierarchy6"/>
    <dgm:cxn modelId="{452185C7-0B4A-4B31-A7FA-7CF34CDC0D41}" type="presParOf" srcId="{FA1B2AA9-D5E1-4269-8AF1-73F24C857F5A}" destId="{B30C4287-AC9D-4688-8399-87C10181A7B5}" srcOrd="1" destOrd="0" presId="urn:microsoft.com/office/officeart/2005/8/layout/hierarchy6"/>
    <dgm:cxn modelId="{42E5A0A1-EDA0-4034-8292-15170B9CFD61}" type="presParOf" srcId="{2616D5B2-48BD-4265-A13F-0A70799DDAF5}" destId="{66718D44-7321-4867-8CF4-05974893E040}" srcOrd="2" destOrd="0" presId="urn:microsoft.com/office/officeart/2005/8/layout/hierarchy6"/>
    <dgm:cxn modelId="{C3069EA8-972F-4426-9052-DE41B5EC86CD}" type="presParOf" srcId="{2616D5B2-48BD-4265-A13F-0A70799DDAF5}" destId="{D48C384B-6FCF-41E7-8FBC-CD08F7C2A0CE}" srcOrd="3" destOrd="0" presId="urn:microsoft.com/office/officeart/2005/8/layout/hierarchy6"/>
    <dgm:cxn modelId="{3E4A370E-A07F-47C0-8A3D-694422F3020F}" type="presParOf" srcId="{D48C384B-6FCF-41E7-8FBC-CD08F7C2A0CE}" destId="{EF375496-1640-4B9D-B3E3-C2A8767BD6EF}" srcOrd="0" destOrd="0" presId="urn:microsoft.com/office/officeart/2005/8/layout/hierarchy6"/>
    <dgm:cxn modelId="{4A869D1F-DC82-416A-A1B0-005F716697B3}" type="presParOf" srcId="{D48C384B-6FCF-41E7-8FBC-CD08F7C2A0CE}" destId="{066A606D-BC9C-400D-9698-26F831DF7359}" srcOrd="1" destOrd="0" presId="urn:microsoft.com/office/officeart/2005/8/layout/hierarchy6"/>
    <dgm:cxn modelId="{EF35C8BC-A556-4C34-844E-1F841698A176}" type="presParOf" srcId="{066A606D-BC9C-400D-9698-26F831DF7359}" destId="{DC143C4E-126C-4E2A-98ED-B0B849998648}" srcOrd="0" destOrd="0" presId="urn:microsoft.com/office/officeart/2005/8/layout/hierarchy6"/>
    <dgm:cxn modelId="{5AA45892-16BB-470E-BF25-1253DDA4C85C}" type="presParOf" srcId="{066A606D-BC9C-400D-9698-26F831DF7359}" destId="{AB5A3EBD-3F51-4588-B823-FFBBB9E5B5C9}" srcOrd="1" destOrd="0" presId="urn:microsoft.com/office/officeart/2005/8/layout/hierarchy6"/>
    <dgm:cxn modelId="{6A0C0893-9C95-4863-9CC3-481612EF08F2}" type="presParOf" srcId="{AB5A3EBD-3F51-4588-B823-FFBBB9E5B5C9}" destId="{B986757B-FBE9-4E1C-8269-CB3789CE4146}" srcOrd="0" destOrd="0" presId="urn:microsoft.com/office/officeart/2005/8/layout/hierarchy6"/>
    <dgm:cxn modelId="{D0E5D91F-F161-4D17-9A42-ABAC07E2E7D9}" type="presParOf" srcId="{AB5A3EBD-3F51-4588-B823-FFBBB9E5B5C9}" destId="{3A9C6372-68B2-4876-B1B5-784E6D513509}" srcOrd="1" destOrd="0" presId="urn:microsoft.com/office/officeart/2005/8/layout/hierarchy6"/>
    <dgm:cxn modelId="{CAA817BA-F50D-48F2-8A06-6993E172F62C}" type="presParOf" srcId="{066A606D-BC9C-400D-9698-26F831DF7359}" destId="{E309E9D2-C8DA-4645-8CFE-A82DAFCFFA9F}" srcOrd="2" destOrd="0" presId="urn:microsoft.com/office/officeart/2005/8/layout/hierarchy6"/>
    <dgm:cxn modelId="{720EF624-C95D-49E3-9F0B-232EE9C893B8}" type="presParOf" srcId="{066A606D-BC9C-400D-9698-26F831DF7359}" destId="{A54412E6-2BB5-4A30-A4F0-A2C2528A87C9}" srcOrd="3" destOrd="0" presId="urn:microsoft.com/office/officeart/2005/8/layout/hierarchy6"/>
    <dgm:cxn modelId="{4CFE634F-DF4F-4BE9-8D69-EF9AE993E95B}" type="presParOf" srcId="{A54412E6-2BB5-4A30-A4F0-A2C2528A87C9}" destId="{5C43B7AA-6460-46B6-B63A-46B262EE18A2}" srcOrd="0" destOrd="0" presId="urn:microsoft.com/office/officeart/2005/8/layout/hierarchy6"/>
    <dgm:cxn modelId="{3556DA37-683A-45DD-9C5B-4E3101FD8EE3}" type="presParOf" srcId="{A54412E6-2BB5-4A30-A4F0-A2C2528A87C9}" destId="{65803024-C9A0-4BF7-AE2C-A64D0911F3FB}" srcOrd="1" destOrd="0" presId="urn:microsoft.com/office/officeart/2005/8/layout/hierarchy6"/>
    <dgm:cxn modelId="{C580EEDE-1C86-4EEA-B32A-01460DE561A1}" type="presParOf" srcId="{066A606D-BC9C-400D-9698-26F831DF7359}" destId="{DB982788-05BA-4EE4-88C3-B2BB1B8B960C}" srcOrd="4" destOrd="0" presId="urn:microsoft.com/office/officeart/2005/8/layout/hierarchy6"/>
    <dgm:cxn modelId="{F71DA918-BF5F-4491-942C-FEBD93A40F48}" type="presParOf" srcId="{066A606D-BC9C-400D-9698-26F831DF7359}" destId="{187E16C9-457A-49A2-9319-F78C51036A24}" srcOrd="5" destOrd="0" presId="urn:microsoft.com/office/officeart/2005/8/layout/hierarchy6"/>
    <dgm:cxn modelId="{55CD7686-A5B4-4AF6-B0C8-1697E34B28EB}" type="presParOf" srcId="{187E16C9-457A-49A2-9319-F78C51036A24}" destId="{E0FCA27C-B224-4C64-BCAF-7F6FFC4DA411}" srcOrd="0" destOrd="0" presId="urn:microsoft.com/office/officeart/2005/8/layout/hierarchy6"/>
    <dgm:cxn modelId="{E5A8A52E-D56B-426E-95F6-677C5F2FFB13}" type="presParOf" srcId="{187E16C9-457A-49A2-9319-F78C51036A24}" destId="{954CF14E-2AC5-4213-A87D-8D2E7620086B}" srcOrd="1" destOrd="0" presId="urn:microsoft.com/office/officeart/2005/8/layout/hierarchy6"/>
    <dgm:cxn modelId="{AA214DAE-CD7D-4CF7-B0DE-229138B72A59}" type="presParOf" srcId="{066A606D-BC9C-400D-9698-26F831DF7359}" destId="{4A2EBD8F-2A8F-4E01-BFB8-1F79F267940B}" srcOrd="6" destOrd="0" presId="urn:microsoft.com/office/officeart/2005/8/layout/hierarchy6"/>
    <dgm:cxn modelId="{326D6649-17AD-4319-BBAB-9C5373C02349}" type="presParOf" srcId="{066A606D-BC9C-400D-9698-26F831DF7359}" destId="{40B1C56D-3105-490A-8AA1-8348C13AE53F}" srcOrd="7" destOrd="0" presId="urn:microsoft.com/office/officeart/2005/8/layout/hierarchy6"/>
    <dgm:cxn modelId="{AE8DC787-1CAA-417F-8963-0970D3F84E4F}" type="presParOf" srcId="{40B1C56D-3105-490A-8AA1-8348C13AE53F}" destId="{CA688A6B-32AE-4C41-BBDF-C073B81AE6EE}" srcOrd="0" destOrd="0" presId="urn:microsoft.com/office/officeart/2005/8/layout/hierarchy6"/>
    <dgm:cxn modelId="{CFC0325D-A3B0-489E-BCA3-6770A0D6EC6D}" type="presParOf" srcId="{40B1C56D-3105-490A-8AA1-8348C13AE53F}" destId="{E3BD4852-17D9-45B1-884B-D5095C6D90A5}" srcOrd="1" destOrd="0" presId="urn:microsoft.com/office/officeart/2005/8/layout/hierarchy6"/>
    <dgm:cxn modelId="{2596EF9A-57E8-4B9D-A0F6-67DFFAC594C4}" type="presParOf" srcId="{2616D5B2-48BD-4265-A13F-0A70799DDAF5}" destId="{263EC361-C6EB-4582-A562-DBBD5258CD8B}" srcOrd="4" destOrd="0" presId="urn:microsoft.com/office/officeart/2005/8/layout/hierarchy6"/>
    <dgm:cxn modelId="{04E3F168-939F-4AB6-839B-91719EBBEFF8}" type="presParOf" srcId="{2616D5B2-48BD-4265-A13F-0A70799DDAF5}" destId="{3CD41834-1304-4E91-8AFD-A44C43D06D19}" srcOrd="5" destOrd="0" presId="urn:microsoft.com/office/officeart/2005/8/layout/hierarchy6"/>
    <dgm:cxn modelId="{B271DC8D-6959-45C2-9729-829F88D4FE03}" type="presParOf" srcId="{3CD41834-1304-4E91-8AFD-A44C43D06D19}" destId="{22177FD1-E4D5-481D-8F1C-7D804B87BD34}" srcOrd="0" destOrd="0" presId="urn:microsoft.com/office/officeart/2005/8/layout/hierarchy6"/>
    <dgm:cxn modelId="{1AF04014-09DD-41D4-AE92-20BEBDEAB30C}" type="presParOf" srcId="{3CD41834-1304-4E91-8AFD-A44C43D06D19}" destId="{CCEC0FFF-6FBD-4157-B824-1AABDC46B2B8}" srcOrd="1" destOrd="0" presId="urn:microsoft.com/office/officeart/2005/8/layout/hierarchy6"/>
    <dgm:cxn modelId="{1046436A-9F94-4B40-98D7-62124C558025}" type="presParOf" srcId="{38BDC5A1-C9E8-4870-A0A1-4C8DB785F5E7}" destId="{C66814D8-5D02-4E2B-8271-EDD7901A249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BB5632B7-C6DD-4E96-B46C-9B6399766518}" type="presOf" srcId="{5FD0878A-AE07-4211-8C9E-D1594EAF14DD}" destId="{5F02F497-D847-4BED-9C95-A40DB38AA1C0}" srcOrd="0" destOrd="0" presId="urn:microsoft.com/office/officeart/2005/8/layout/hierarchy6"/>
    <dgm:cxn modelId="{7C1443EC-E46C-4922-A05D-F682E7A46264}" type="presOf" srcId="{5CFD5215-892E-42CB-A0A3-78AEEF9D3917}" destId="{1BC730B0-C855-4966-8029-C2460840653A}" srcOrd="0" destOrd="0" presId="urn:microsoft.com/office/officeart/2005/8/layout/hierarchy6"/>
    <dgm:cxn modelId="{21B0DB08-3388-4EE4-A0BA-A0D0B8BF1E84}" type="presOf" srcId="{C4E6590C-236E-40B2-BFF3-A2FF8959A717}" destId="{6F13B8FF-8DB7-402A-8ADD-67171A35632B}" srcOrd="0" destOrd="0" presId="urn:microsoft.com/office/officeart/2005/8/layout/hierarchy6"/>
    <dgm:cxn modelId="{B211AA20-25F3-4D83-9BEB-E2AFAF7EDDA3}" type="presOf" srcId="{80EF8C28-152C-44EA-8DAE-5892C51891C4}" destId="{F976C38B-B696-4C8A-837C-F54997663F0D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5BCEE95A-9EE7-4B74-ACF2-5BF58E88A893}" type="presOf" srcId="{D44C03BB-F9FF-4E2B-8D00-9A2B5269EEC2}" destId="{66B2C06C-1CD7-44E6-AA54-99A8AFBABAA9}" srcOrd="0" destOrd="0" presId="urn:microsoft.com/office/officeart/2005/8/layout/hierarchy6"/>
    <dgm:cxn modelId="{65D07AFA-D9CE-4F64-AAD6-E619F367023C}" type="presOf" srcId="{7EEE1E9F-2C7C-40BC-B87C-BE55B6B10615}" destId="{41FC1C9F-3D98-459E-A56E-E4016FDBC37C}" srcOrd="0" destOrd="0" presId="urn:microsoft.com/office/officeart/2005/8/layout/hierarchy6"/>
    <dgm:cxn modelId="{F525A9CC-4291-47F4-BA76-BB48DFF65BF1}" type="presOf" srcId="{1D471068-FE32-40A7-B55B-1060034851AC}" destId="{6B25056B-B82E-486A-A085-CC37AC6ECE4F}" srcOrd="0" destOrd="0" presId="urn:microsoft.com/office/officeart/2005/8/layout/hierarchy6"/>
    <dgm:cxn modelId="{1731B14E-6BB5-4302-BDB1-7422D376511A}" type="presOf" srcId="{C0C05E66-5F99-4246-8FC3-89CC5F2D6705}" destId="{6334C273-2698-4558-AC0C-BAA0FE6701B3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15E5D802-1B47-4449-9BD1-BF5640C7980C}" type="presParOf" srcId="{5F02F497-D847-4BED-9C95-A40DB38AA1C0}" destId="{962E57B1-1676-48BD-A345-E1266BD6C1F8}" srcOrd="0" destOrd="0" presId="urn:microsoft.com/office/officeart/2005/8/layout/hierarchy6"/>
    <dgm:cxn modelId="{4B4E3522-A82B-4456-A687-E786CF5A11FB}" type="presParOf" srcId="{962E57B1-1676-48BD-A345-E1266BD6C1F8}" destId="{30AC2640-AB26-4B8B-8B29-C5965B728DE3}" srcOrd="0" destOrd="0" presId="urn:microsoft.com/office/officeart/2005/8/layout/hierarchy6"/>
    <dgm:cxn modelId="{1FD95D08-60D0-4185-8D43-C20C6B39AAEE}" type="presParOf" srcId="{30AC2640-AB26-4B8B-8B29-C5965B728DE3}" destId="{60359792-B8B8-4F7C-92EB-6234AACEA37B}" srcOrd="0" destOrd="0" presId="urn:microsoft.com/office/officeart/2005/8/layout/hierarchy6"/>
    <dgm:cxn modelId="{D6EF8DFB-32E7-4F80-9430-9277FF7C7377}" type="presParOf" srcId="{60359792-B8B8-4F7C-92EB-6234AACEA37B}" destId="{66B2C06C-1CD7-44E6-AA54-99A8AFBABAA9}" srcOrd="0" destOrd="0" presId="urn:microsoft.com/office/officeart/2005/8/layout/hierarchy6"/>
    <dgm:cxn modelId="{5C9D5B1D-3B78-41DC-B411-A60D4CE61876}" type="presParOf" srcId="{60359792-B8B8-4F7C-92EB-6234AACEA37B}" destId="{950074A3-4559-44C0-886B-6ED8583033E3}" srcOrd="1" destOrd="0" presId="urn:microsoft.com/office/officeart/2005/8/layout/hierarchy6"/>
    <dgm:cxn modelId="{E78E349E-0740-4E31-9418-80B7FF4F7ABA}" type="presParOf" srcId="{950074A3-4559-44C0-886B-6ED8583033E3}" destId="{6334C273-2698-4558-AC0C-BAA0FE6701B3}" srcOrd="0" destOrd="0" presId="urn:microsoft.com/office/officeart/2005/8/layout/hierarchy6"/>
    <dgm:cxn modelId="{163E9EA2-C75A-4307-BA83-97B0065FABAE}" type="presParOf" srcId="{950074A3-4559-44C0-886B-6ED8583033E3}" destId="{3C41F32C-4AD3-4007-94BE-55CE9BF18113}" srcOrd="1" destOrd="0" presId="urn:microsoft.com/office/officeart/2005/8/layout/hierarchy6"/>
    <dgm:cxn modelId="{B4469A82-6A6E-4443-B0A9-743B4ECB7686}" type="presParOf" srcId="{3C41F32C-4AD3-4007-94BE-55CE9BF18113}" destId="{1BC730B0-C855-4966-8029-C2460840653A}" srcOrd="0" destOrd="0" presId="urn:microsoft.com/office/officeart/2005/8/layout/hierarchy6"/>
    <dgm:cxn modelId="{BD71AB63-385B-44E2-A94D-8F1527FEC1D0}" type="presParOf" srcId="{3C41F32C-4AD3-4007-94BE-55CE9BF18113}" destId="{394CCCDC-E65A-4B76-B5EE-17523DA91544}" srcOrd="1" destOrd="0" presId="urn:microsoft.com/office/officeart/2005/8/layout/hierarchy6"/>
    <dgm:cxn modelId="{F9F73E8A-840F-45AB-83F3-5A77BCD24B68}" type="presParOf" srcId="{394CCCDC-E65A-4B76-B5EE-17523DA91544}" destId="{41FC1C9F-3D98-459E-A56E-E4016FDBC37C}" srcOrd="0" destOrd="0" presId="urn:microsoft.com/office/officeart/2005/8/layout/hierarchy6"/>
    <dgm:cxn modelId="{C481A01F-49B5-4A0D-BF12-1E788A1ED9AB}" type="presParOf" srcId="{394CCCDC-E65A-4B76-B5EE-17523DA91544}" destId="{8CDC9350-5BDD-47C0-9D15-BDD47F2F8CD2}" srcOrd="1" destOrd="0" presId="urn:microsoft.com/office/officeart/2005/8/layout/hierarchy6"/>
    <dgm:cxn modelId="{5395FF9E-6C30-455E-8D63-8AE8B8A38DBD}" type="presParOf" srcId="{8CDC9350-5BDD-47C0-9D15-BDD47F2F8CD2}" destId="{F976C38B-B696-4C8A-837C-F54997663F0D}" srcOrd="0" destOrd="0" presId="urn:microsoft.com/office/officeart/2005/8/layout/hierarchy6"/>
    <dgm:cxn modelId="{315495C2-F2FD-40B6-9E45-324A29E79FA1}" type="presParOf" srcId="{8CDC9350-5BDD-47C0-9D15-BDD47F2F8CD2}" destId="{92E3D27C-6A8F-4E6F-82FD-924950F6BB39}" srcOrd="1" destOrd="0" presId="urn:microsoft.com/office/officeart/2005/8/layout/hierarchy6"/>
    <dgm:cxn modelId="{74208452-D1B7-4473-A492-3331762E06DA}" type="presParOf" srcId="{394CCCDC-E65A-4B76-B5EE-17523DA91544}" destId="{6B25056B-B82E-486A-A085-CC37AC6ECE4F}" srcOrd="2" destOrd="0" presId="urn:microsoft.com/office/officeart/2005/8/layout/hierarchy6"/>
    <dgm:cxn modelId="{E01987BF-ADEC-4D8B-B3A0-60A3ECC6011F}" type="presParOf" srcId="{394CCCDC-E65A-4B76-B5EE-17523DA91544}" destId="{475BF335-5FA5-4A33-9419-6975807838BA}" srcOrd="3" destOrd="0" presId="urn:microsoft.com/office/officeart/2005/8/layout/hierarchy6"/>
    <dgm:cxn modelId="{CE2A2054-A9CB-4889-9D3A-530D4EA86B40}" type="presParOf" srcId="{475BF335-5FA5-4A33-9419-6975807838BA}" destId="{6F13B8FF-8DB7-402A-8ADD-67171A35632B}" srcOrd="0" destOrd="0" presId="urn:microsoft.com/office/officeart/2005/8/layout/hierarchy6"/>
    <dgm:cxn modelId="{EF228640-13B5-4F80-B614-8F77925E5264}" type="presParOf" srcId="{475BF335-5FA5-4A33-9419-6975807838BA}" destId="{01699E18-7A51-48BB-9FFB-CD661E36B21B}" srcOrd="1" destOrd="0" presId="urn:microsoft.com/office/officeart/2005/8/layout/hierarchy6"/>
    <dgm:cxn modelId="{D3327B7E-E716-4647-A450-AD08B5466D42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585770" y="1804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document </a:t>
          </a:r>
          <a:endParaRPr lang="it-IT" sz="2600" kern="1200" dirty="0"/>
        </a:p>
      </dsp:txBody>
      <dsp:txXfrm>
        <a:off x="1621327" y="37361"/>
        <a:ext cx="1749900" cy="1142895"/>
      </dsp:txXfrm>
    </dsp:sp>
    <dsp:sp modelId="{6334C273-2698-4558-AC0C-BAA0FE6701B3}">
      <dsp:nvSpPr>
        <dsp:cNvPr id="0" name=""/>
        <dsp:cNvSpPr/>
      </dsp:nvSpPr>
      <dsp:spPr>
        <a:xfrm>
          <a:off x="2450557" y="1215814"/>
          <a:ext cx="91440" cy="485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6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585770" y="1701418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html</a:t>
          </a:r>
          <a:endParaRPr lang="it-IT" sz="2600" kern="1200" dirty="0"/>
        </a:p>
      </dsp:txBody>
      <dsp:txXfrm>
        <a:off x="1621327" y="1736975"/>
        <a:ext cx="1749900" cy="1142895"/>
      </dsp:txXfrm>
    </dsp:sp>
    <dsp:sp modelId="{41FC1C9F-3D98-459E-A56E-E4016FDBC37C}">
      <dsp:nvSpPr>
        <dsp:cNvPr id="0" name=""/>
        <dsp:cNvSpPr/>
      </dsp:nvSpPr>
      <dsp:spPr>
        <a:xfrm>
          <a:off x="131261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1183659" y="0"/>
              </a:moveTo>
              <a:lnTo>
                <a:pt x="1183659" y="242801"/>
              </a:lnTo>
              <a:lnTo>
                <a:pt x="0" y="242801"/>
              </a:lnTo>
              <a:lnTo>
                <a:pt x="0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402110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head</a:t>
          </a:r>
          <a:endParaRPr lang="it-IT" sz="2600" kern="1200" dirty="0"/>
        </a:p>
      </dsp:txBody>
      <dsp:txXfrm>
        <a:off x="437667" y="3436589"/>
        <a:ext cx="1749900" cy="1142895"/>
      </dsp:txXfrm>
    </dsp:sp>
    <dsp:sp modelId="{6B25056B-B82E-486A-A085-CC37AC6ECE4F}">
      <dsp:nvSpPr>
        <dsp:cNvPr id="0" name=""/>
        <dsp:cNvSpPr/>
      </dsp:nvSpPr>
      <dsp:spPr>
        <a:xfrm>
          <a:off x="249627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801"/>
              </a:lnTo>
              <a:lnTo>
                <a:pt x="1183659" y="242801"/>
              </a:lnTo>
              <a:lnTo>
                <a:pt x="1183659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769429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body</a:t>
          </a:r>
          <a:endParaRPr lang="it-IT" sz="2600" kern="1200" dirty="0"/>
        </a:p>
      </dsp:txBody>
      <dsp:txXfrm>
        <a:off x="2804986" y="3436589"/>
        <a:ext cx="1749900" cy="114289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A2DD6-5D16-4CEA-B6C4-E6B72857FFB1}">
      <dsp:nvSpPr>
        <dsp:cNvPr id="0" name=""/>
        <dsp:cNvSpPr/>
      </dsp:nvSpPr>
      <dsp:spPr>
        <a:xfrm rot="5400000">
          <a:off x="2485312" y="-408898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/>
            <a:t>Tutti gli </a:t>
          </a:r>
          <a:r>
            <a:rPr lang="it-IT" sz="1500" b="1" kern="1200" dirty="0" err="1" smtClean="0"/>
            <a:t>element</a:t>
          </a:r>
          <a:r>
            <a:rPr lang="it-IT" sz="1500" kern="1200" dirty="0" smtClean="0"/>
            <a:t> possono avere attributi</a:t>
          </a:r>
          <a:endParaRPr lang="it-IT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/>
            <a:t>La maggior parte degli </a:t>
          </a:r>
          <a:r>
            <a:rPr lang="it-IT" sz="1500" b="1" kern="1200" dirty="0" err="1" smtClean="0"/>
            <a:t>element</a:t>
          </a:r>
          <a:r>
            <a:rPr lang="it-IT" sz="1500" kern="1200" dirty="0" smtClean="0"/>
            <a:t> può contenere altri nodi</a:t>
          </a:r>
          <a:endParaRPr lang="it-IT" sz="1500" kern="1200" dirty="0"/>
        </a:p>
      </dsp:txBody>
      <dsp:txXfrm rot="-5400000">
        <a:off x="1832388" y="339301"/>
        <a:ext cx="3162301" cy="1761176"/>
      </dsp:txXfrm>
    </dsp:sp>
    <dsp:sp modelId="{1472536A-6639-46AF-8A3B-9C640F7E5B14}">
      <dsp:nvSpPr>
        <dsp:cNvPr id="0" name=""/>
        <dsp:cNvSpPr/>
      </dsp:nvSpPr>
      <dsp:spPr>
        <a:xfrm>
          <a:off x="0" y="6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element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89511"/>
        <a:ext cx="1653487" cy="2260757"/>
      </dsp:txXfrm>
    </dsp:sp>
    <dsp:sp modelId="{A4FF71D7-2BAC-490A-9B1D-CCF282EAA1C0}">
      <dsp:nvSpPr>
        <dsp:cNvPr id="0" name=""/>
        <dsp:cNvSpPr/>
      </dsp:nvSpPr>
      <dsp:spPr>
        <a:xfrm rot="5400000">
          <a:off x="2485312" y="2152741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b="1" kern="1200" dirty="0" smtClean="0"/>
            <a:t>i </a:t>
          </a:r>
          <a:r>
            <a:rPr lang="it-IT" sz="1500" b="1" kern="1200" dirty="0" err="1" smtClean="0"/>
            <a:t>textNode</a:t>
          </a:r>
          <a:r>
            <a:rPr lang="it-IT" sz="1500" kern="1200" dirty="0" smtClean="0"/>
            <a:t>  non hanno attributi</a:t>
          </a:r>
          <a:endParaRPr lang="it-IT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b="1" kern="1200" dirty="0" smtClean="0"/>
            <a:t>i </a:t>
          </a:r>
          <a:r>
            <a:rPr lang="it-IT" sz="1500" b="1" kern="1200" dirty="0" err="1" smtClean="0"/>
            <a:t>textNode</a:t>
          </a:r>
          <a:r>
            <a:rPr lang="it-IT" sz="1500" kern="1200" dirty="0" smtClean="0"/>
            <a:t> non contengono altri nodi</a:t>
          </a:r>
          <a:endParaRPr lang="it-IT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b="1" kern="1200" dirty="0" smtClean="0"/>
            <a:t>i </a:t>
          </a:r>
          <a:r>
            <a:rPr lang="it-IT" sz="1500" b="1" kern="1200" dirty="0" err="1" smtClean="0"/>
            <a:t>textNode</a:t>
          </a:r>
          <a:r>
            <a:rPr lang="it-IT" sz="1500" b="1" kern="1200" dirty="0" smtClean="0"/>
            <a:t> </a:t>
          </a:r>
          <a:r>
            <a:rPr lang="it-IT" sz="1500" kern="1200" dirty="0" smtClean="0"/>
            <a:t>hanno una proprietà che restituisce il testo che contengono</a:t>
          </a:r>
          <a:endParaRPr lang="it-IT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500" kern="1200" dirty="0"/>
        </a:p>
      </dsp:txBody>
      <dsp:txXfrm rot="-5400000">
        <a:off x="1832388" y="2900941"/>
        <a:ext cx="3162301" cy="1761176"/>
      </dsp:txXfrm>
    </dsp:sp>
    <dsp:sp modelId="{762F8038-3A61-433D-8341-9FBACD8E8113}">
      <dsp:nvSpPr>
        <dsp:cNvPr id="0" name=""/>
        <dsp:cNvSpPr/>
      </dsp:nvSpPr>
      <dsp:spPr>
        <a:xfrm>
          <a:off x="0" y="256170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textNode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al testo all'interno dei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2651151"/>
        <a:ext cx="1653487" cy="226075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3986739" y="81571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window</a:t>
          </a:r>
          <a:endParaRPr lang="it-IT" sz="2200" kern="1200" dirty="0"/>
        </a:p>
      </dsp:txBody>
      <dsp:txXfrm>
        <a:off x="4016645" y="111477"/>
        <a:ext cx="1471764" cy="961238"/>
      </dsp:txXfrm>
    </dsp:sp>
    <dsp:sp modelId="{6334C273-2698-4558-AC0C-BAA0FE6701B3}">
      <dsp:nvSpPr>
        <dsp:cNvPr id="0" name=""/>
        <dsp:cNvSpPr/>
      </dsp:nvSpPr>
      <dsp:spPr>
        <a:xfrm>
          <a:off x="770429" y="1102622"/>
          <a:ext cx="3982098" cy="408420"/>
        </a:xfrm>
        <a:custGeom>
          <a:avLst/>
          <a:gdLst/>
          <a:ahLst/>
          <a:cxnLst/>
          <a:rect l="0" t="0" r="0" b="0"/>
          <a:pathLst>
            <a:path>
              <a:moveTo>
                <a:pt x="3982098" y="0"/>
              </a:moveTo>
              <a:lnTo>
                <a:pt x="3982098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4641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navigator</a:t>
          </a:r>
          <a:endParaRPr lang="it-IT" sz="2200" kern="1200" dirty="0"/>
        </a:p>
      </dsp:txBody>
      <dsp:txXfrm>
        <a:off x="34547" y="1540948"/>
        <a:ext cx="1471764" cy="961238"/>
      </dsp:txXfrm>
    </dsp:sp>
    <dsp:sp modelId="{41FC1C9F-3D98-459E-A56E-E4016FDBC37C}">
      <dsp:nvSpPr>
        <dsp:cNvPr id="0" name=""/>
        <dsp:cNvSpPr/>
      </dsp:nvSpPr>
      <dsp:spPr>
        <a:xfrm>
          <a:off x="2761478" y="1102622"/>
          <a:ext cx="1991049" cy="408420"/>
        </a:xfrm>
        <a:custGeom>
          <a:avLst/>
          <a:gdLst/>
          <a:ahLst/>
          <a:cxnLst/>
          <a:rect l="0" t="0" r="0" b="0"/>
          <a:pathLst>
            <a:path>
              <a:moveTo>
                <a:pt x="1991049" y="0"/>
              </a:moveTo>
              <a:lnTo>
                <a:pt x="1991049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995690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screen</a:t>
          </a:r>
          <a:endParaRPr lang="it-IT" sz="2200" kern="1200" dirty="0"/>
        </a:p>
      </dsp:txBody>
      <dsp:txXfrm>
        <a:off x="2025596" y="1540948"/>
        <a:ext cx="1471764" cy="961238"/>
      </dsp:txXfrm>
    </dsp:sp>
    <dsp:sp modelId="{6B25056B-B82E-486A-A085-CC37AC6ECE4F}">
      <dsp:nvSpPr>
        <dsp:cNvPr id="0" name=""/>
        <dsp:cNvSpPr/>
      </dsp:nvSpPr>
      <dsp:spPr>
        <a:xfrm>
          <a:off x="4706807" y="1102622"/>
          <a:ext cx="91440" cy="408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3986739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document</a:t>
          </a:r>
          <a:endParaRPr lang="it-IT" sz="2200" kern="1200" dirty="0"/>
        </a:p>
      </dsp:txBody>
      <dsp:txXfrm>
        <a:off x="4016645" y="1540948"/>
        <a:ext cx="1471764" cy="961238"/>
      </dsp:txXfrm>
    </dsp:sp>
    <dsp:sp modelId="{804B1BFC-063E-4387-84CD-BD4C45A4520B}">
      <dsp:nvSpPr>
        <dsp:cNvPr id="0" name=""/>
        <dsp:cNvSpPr/>
      </dsp:nvSpPr>
      <dsp:spPr>
        <a:xfrm>
          <a:off x="4706807" y="2532093"/>
          <a:ext cx="91440" cy="408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69D14-481C-4D20-8039-BCCCA728B90F}">
      <dsp:nvSpPr>
        <dsp:cNvPr id="0" name=""/>
        <dsp:cNvSpPr/>
      </dsp:nvSpPr>
      <dsp:spPr>
        <a:xfrm>
          <a:off x="3986739" y="2940514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html</a:t>
          </a:r>
          <a:endParaRPr lang="it-IT" sz="2200" kern="1200" dirty="0"/>
        </a:p>
      </dsp:txBody>
      <dsp:txXfrm>
        <a:off x="4016645" y="2970420"/>
        <a:ext cx="1471764" cy="961238"/>
      </dsp:txXfrm>
    </dsp:sp>
    <dsp:sp modelId="{EDF4573F-4364-4619-9A78-5BE2FB160179}">
      <dsp:nvSpPr>
        <dsp:cNvPr id="0" name=""/>
        <dsp:cNvSpPr/>
      </dsp:nvSpPr>
      <dsp:spPr>
        <a:xfrm>
          <a:off x="3757003" y="3961565"/>
          <a:ext cx="995524" cy="408420"/>
        </a:xfrm>
        <a:custGeom>
          <a:avLst/>
          <a:gdLst/>
          <a:ahLst/>
          <a:cxnLst/>
          <a:rect l="0" t="0" r="0" b="0"/>
          <a:pathLst>
            <a:path>
              <a:moveTo>
                <a:pt x="995524" y="0"/>
              </a:moveTo>
              <a:lnTo>
                <a:pt x="995524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459A5-23AA-41E9-8424-D84E9948765E}">
      <dsp:nvSpPr>
        <dsp:cNvPr id="0" name=""/>
        <dsp:cNvSpPr/>
      </dsp:nvSpPr>
      <dsp:spPr>
        <a:xfrm>
          <a:off x="2991215" y="4369985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head</a:t>
          </a:r>
          <a:endParaRPr lang="it-IT" sz="2200" kern="1200" dirty="0"/>
        </a:p>
      </dsp:txBody>
      <dsp:txXfrm>
        <a:off x="3021121" y="4399891"/>
        <a:ext cx="1471764" cy="961238"/>
      </dsp:txXfrm>
    </dsp:sp>
    <dsp:sp modelId="{9729DB08-86D4-4260-88ED-C210A67AAD74}">
      <dsp:nvSpPr>
        <dsp:cNvPr id="0" name=""/>
        <dsp:cNvSpPr/>
      </dsp:nvSpPr>
      <dsp:spPr>
        <a:xfrm>
          <a:off x="4752528" y="3961565"/>
          <a:ext cx="995524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995524" y="204210"/>
              </a:lnTo>
              <a:lnTo>
                <a:pt x="995524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E49D0-C0DE-445B-8547-023895FB863F}">
      <dsp:nvSpPr>
        <dsp:cNvPr id="0" name=""/>
        <dsp:cNvSpPr/>
      </dsp:nvSpPr>
      <dsp:spPr>
        <a:xfrm>
          <a:off x="4982264" y="4369985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body</a:t>
          </a:r>
          <a:endParaRPr lang="it-IT" sz="2200" kern="1200" dirty="0"/>
        </a:p>
      </dsp:txBody>
      <dsp:txXfrm>
        <a:off x="5012170" y="4399891"/>
        <a:ext cx="1471764" cy="961238"/>
      </dsp:txXfrm>
    </dsp:sp>
    <dsp:sp modelId="{B0A82A5F-E9FB-44F1-A183-E29ADDA52AB8}">
      <dsp:nvSpPr>
        <dsp:cNvPr id="0" name=""/>
        <dsp:cNvSpPr/>
      </dsp:nvSpPr>
      <dsp:spPr>
        <a:xfrm>
          <a:off x="4752528" y="1102622"/>
          <a:ext cx="1991049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1991049" y="204210"/>
              </a:lnTo>
              <a:lnTo>
                <a:pt x="1991049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BA60F-F1DD-482A-ADF8-95E408E96E7C}">
      <dsp:nvSpPr>
        <dsp:cNvPr id="0" name=""/>
        <dsp:cNvSpPr/>
      </dsp:nvSpPr>
      <dsp:spPr>
        <a:xfrm>
          <a:off x="5977789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history</a:t>
          </a:r>
          <a:endParaRPr lang="it-IT" sz="2200" kern="1200" dirty="0"/>
        </a:p>
      </dsp:txBody>
      <dsp:txXfrm>
        <a:off x="6007695" y="1540948"/>
        <a:ext cx="1471764" cy="961238"/>
      </dsp:txXfrm>
    </dsp:sp>
    <dsp:sp modelId="{554FDED7-94FE-4940-940D-7819897FF236}">
      <dsp:nvSpPr>
        <dsp:cNvPr id="0" name=""/>
        <dsp:cNvSpPr/>
      </dsp:nvSpPr>
      <dsp:spPr>
        <a:xfrm>
          <a:off x="4752528" y="1102622"/>
          <a:ext cx="3982098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3982098" y="204210"/>
              </a:lnTo>
              <a:lnTo>
                <a:pt x="3982098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E4AAC-0B0B-469D-AE90-24D0E4D6700E}">
      <dsp:nvSpPr>
        <dsp:cNvPr id="0" name=""/>
        <dsp:cNvSpPr/>
      </dsp:nvSpPr>
      <dsp:spPr>
        <a:xfrm>
          <a:off x="7968838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location</a:t>
          </a:r>
          <a:endParaRPr lang="it-IT" sz="2200" kern="1200" dirty="0"/>
        </a:p>
      </dsp:txBody>
      <dsp:txXfrm>
        <a:off x="7998744" y="1540948"/>
        <a:ext cx="1471764" cy="961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A2DD6-5D16-4CEA-B6C4-E6B72857FFB1}">
      <dsp:nvSpPr>
        <dsp:cNvPr id="0" name=""/>
        <dsp:cNvSpPr/>
      </dsp:nvSpPr>
      <dsp:spPr>
        <a:xfrm rot="5400000">
          <a:off x="2485312" y="-408898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Tutti gli </a:t>
          </a:r>
          <a:r>
            <a:rPr lang="it-IT" sz="1400" b="1" kern="1200" dirty="0" err="1" smtClean="0"/>
            <a:t>element</a:t>
          </a:r>
          <a:r>
            <a:rPr lang="it-IT" sz="1400" kern="1200" dirty="0" smtClean="0"/>
            <a:t> possono avere attributi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La maggior parte degli </a:t>
          </a:r>
          <a:r>
            <a:rPr lang="it-IT" sz="1400" b="1" kern="1200" dirty="0" err="1" smtClean="0"/>
            <a:t>element</a:t>
          </a:r>
          <a:r>
            <a:rPr lang="it-IT" sz="1400" kern="1200" dirty="0" smtClean="0"/>
            <a:t> può contenere altri nodi</a:t>
          </a:r>
          <a:endParaRPr lang="it-IT" sz="1400" kern="1200" dirty="0"/>
        </a:p>
      </dsp:txBody>
      <dsp:txXfrm rot="-5400000">
        <a:off x="1832388" y="339301"/>
        <a:ext cx="3162301" cy="1761176"/>
      </dsp:txXfrm>
    </dsp:sp>
    <dsp:sp modelId="{1472536A-6639-46AF-8A3B-9C640F7E5B14}">
      <dsp:nvSpPr>
        <dsp:cNvPr id="0" name=""/>
        <dsp:cNvSpPr/>
      </dsp:nvSpPr>
      <dsp:spPr>
        <a:xfrm>
          <a:off x="0" y="6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element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89511"/>
        <a:ext cx="1653487" cy="2260757"/>
      </dsp:txXfrm>
    </dsp:sp>
    <dsp:sp modelId="{A4FF71D7-2BAC-490A-9B1D-CCF282EAA1C0}">
      <dsp:nvSpPr>
        <dsp:cNvPr id="0" name=""/>
        <dsp:cNvSpPr/>
      </dsp:nvSpPr>
      <dsp:spPr>
        <a:xfrm rot="5400000">
          <a:off x="2485312" y="2152741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kern="1200" dirty="0" smtClean="0"/>
            <a:t>  non hanno attributi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kern="1200" dirty="0" smtClean="0"/>
            <a:t> non contengono altri nodi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b="1" kern="1200" dirty="0" smtClean="0"/>
            <a:t> </a:t>
          </a:r>
          <a:r>
            <a:rPr lang="it-IT" sz="1400" kern="1200" dirty="0" smtClean="0"/>
            <a:t>hanno una proprietà che restituisce il testo che contengono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</dsp:txBody>
      <dsp:txXfrm rot="-5400000">
        <a:off x="1832388" y="2900941"/>
        <a:ext cx="3162301" cy="1761176"/>
      </dsp:txXfrm>
    </dsp:sp>
    <dsp:sp modelId="{762F8038-3A61-433D-8341-9FBACD8E8113}">
      <dsp:nvSpPr>
        <dsp:cNvPr id="0" name=""/>
        <dsp:cNvSpPr/>
      </dsp:nvSpPr>
      <dsp:spPr>
        <a:xfrm>
          <a:off x="0" y="256170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textNode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al testo all'interno dei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2651151"/>
        <a:ext cx="1653487" cy="22607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57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42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511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87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7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5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38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91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6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28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37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0828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07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037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354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67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88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9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01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8324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53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3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8699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4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658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1097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1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14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52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52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5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12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97B35-8601-42B7-A4CD-14D73CBE2179}" type="datetimeFigureOut">
              <a:rPr lang="it-IT" smtClean="0"/>
              <a:t>25/04/2015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B393C-09C0-434C-804D-BEFD3C2C8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73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2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25/04/2015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7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631050"/>
            <a:ext cx="10363200" cy="1470025"/>
          </a:xfrm>
        </p:spPr>
        <p:txBody>
          <a:bodyPr/>
          <a:lstStyle/>
          <a:p>
            <a:r>
              <a:rPr lang="it-IT" sz="7200" spc="800" dirty="0">
                <a:solidFill>
                  <a:schemeClr val="accent2">
                    <a:lumMod val="75000"/>
                  </a:schemeClr>
                </a:solidFill>
              </a:rPr>
              <a:t>LEZIONE </a:t>
            </a:r>
            <a:r>
              <a:rPr lang="it-IT" sz="7200" spc="800" dirty="0" smtClean="0">
                <a:solidFill>
                  <a:schemeClr val="accent2">
                    <a:lumMod val="75000"/>
                  </a:schemeClr>
                </a:solidFill>
              </a:rPr>
              <a:t>7</a:t>
            </a:r>
            <a:endParaRPr lang="it-IT" sz="7200" spc="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82382"/>
            <a:ext cx="10972800" cy="1143000"/>
          </a:xfrm>
        </p:spPr>
        <p:txBody>
          <a:bodyPr/>
          <a:lstStyle/>
          <a:p>
            <a:r>
              <a:rPr lang="it-IT" sz="5400" dirty="0" smtClean="0">
                <a:solidFill>
                  <a:srgbClr val="006699"/>
                </a:solidFill>
              </a:rPr>
              <a:t>OGGETTO e CLASSE</a:t>
            </a:r>
            <a:endParaRPr lang="it-IT" sz="5400" dirty="0">
              <a:solidFill>
                <a:srgbClr val="006699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541143"/>
            <a:ext cx="10972800" cy="4727846"/>
          </a:xfrm>
        </p:spPr>
        <p:txBody>
          <a:bodyPr/>
          <a:lstStyle/>
          <a:p>
            <a:r>
              <a:rPr lang="it-IT" sz="2400" dirty="0" smtClean="0"/>
              <a:t>Nella programmazione </a:t>
            </a:r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OOP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smtClean="0"/>
              <a:t>i tipi di oggetto (il </a:t>
            </a:r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tipo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smtClean="0"/>
              <a:t>è, in generale, determinato dal tipo di dati che l’oggetto è destinato ad elaborare) si chiamano </a:t>
            </a:r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classi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La classe, cioè, è l’insieme di regole che determinano come funziona un oggetto di una determinato tipo (o, i termini OOP, un </a:t>
            </a:r>
            <a:r>
              <a:rPr lang="it-IT" sz="2400" i="1" dirty="0" smtClean="0"/>
              <a:t>istanza di una determinata classe</a:t>
            </a:r>
            <a:r>
              <a:rPr lang="it-IT" sz="2400" dirty="0" smtClean="0"/>
              <a:t>).</a:t>
            </a:r>
          </a:p>
          <a:p>
            <a:r>
              <a:rPr lang="it-IT" sz="2400" dirty="0" smtClean="0"/>
              <a:t>In </a:t>
            </a:r>
            <a:r>
              <a:rPr lang="it-IT" sz="2400" dirty="0" err="1" smtClean="0"/>
              <a:t>Javascript</a:t>
            </a:r>
            <a:r>
              <a:rPr lang="it-IT" sz="2400" dirty="0" smtClean="0"/>
              <a:t> non si fa menzione espressa del temine </a:t>
            </a:r>
            <a:r>
              <a:rPr lang="it-IT" sz="2400" dirty="0" err="1" smtClean="0"/>
              <a:t>class</a:t>
            </a:r>
            <a:r>
              <a:rPr lang="it-IT" sz="2400" dirty="0" smtClean="0"/>
              <a:t> (che per altro è una parola riservata che non può essere usata dall’utente). Per noi quindi </a:t>
            </a:r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oggetto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smtClean="0"/>
              <a:t>(inteso come tipo di oggetto) e </a:t>
            </a:r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classe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smtClean="0"/>
              <a:t>saranno sinonimi.</a:t>
            </a:r>
          </a:p>
          <a:p>
            <a:r>
              <a:rPr lang="it-IT" sz="2400" dirty="0" smtClean="0"/>
              <a:t>Esistono oggetti (classi) predefinite dal linguaggio, oggetti (classi) create dalla comunità dei programmatori e che posso caricare e utilizzare nelle mie pagine Web e, infine, noi stessi possiamo creare le nostre classi per risolvere i nostri problemi.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233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tagName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il nome del </a:t>
            </a:r>
            <a:r>
              <a:rPr lang="it-IT" sz="3200" dirty="0" err="1"/>
              <a:t>tag</a:t>
            </a:r>
            <a:r>
              <a:rPr lang="it-IT" sz="3200" dirty="0"/>
              <a:t>  dell'elemento a cui è applicata. </a:t>
            </a:r>
          </a:p>
          <a:p>
            <a:r>
              <a:rPr lang="it-IT" sz="3200" dirty="0"/>
              <a:t>Sintassi:</a:t>
            </a:r>
          </a:p>
          <a:p>
            <a:pPr algn="ctr"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nome_tag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tagName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01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attributes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l'elenco degli attributi </a:t>
            </a:r>
            <a:r>
              <a:rPr lang="it-IT" sz="3200" dirty="0" err="1"/>
              <a:t>diun</a:t>
            </a:r>
            <a:r>
              <a:rPr lang="it-IT" sz="3200" dirty="0"/>
              <a:t> determinato elemento.  La lista è un oggetto di tipo </a:t>
            </a:r>
            <a:r>
              <a:rPr lang="it-IT" sz="3200" dirty="0" err="1"/>
              <a:t>NamedNodeMap</a:t>
            </a:r>
            <a:r>
              <a:rPr lang="it-IT" sz="3200" dirty="0"/>
              <a:t> che è una collezione di oggetti Attr.</a:t>
            </a:r>
          </a:p>
          <a:p>
            <a:r>
              <a:rPr lang="it-IT" sz="3200" dirty="0"/>
              <a:t>Esempi: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	attributi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attributes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/>
            </a:r>
            <a:br>
              <a:rPr lang="it-IT" sz="3200" dirty="0">
                <a:latin typeface="Courier New" pitchFamily="49" charset="0"/>
                <a:cs typeface="Courier New" pitchFamily="49" charset="0"/>
              </a:rPr>
            </a:b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classeElemento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attributi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33099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508787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innerHTML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una proprietà non standard introdotta originariamente da Internet Explorer , ma oggi supportata da tutti i maggiori browser. La proprietà restituisce il codice HTML compreso tra il </a:t>
            </a:r>
            <a:r>
              <a:rPr lang="it-IT" sz="3200" dirty="0" err="1"/>
              <a:t>tag</a:t>
            </a:r>
            <a:r>
              <a:rPr lang="it-IT" sz="3200" dirty="0"/>
              <a:t> di apertura e il </a:t>
            </a:r>
            <a:r>
              <a:rPr lang="it-IT" sz="3200" dirty="0" err="1"/>
              <a:t>tag</a:t>
            </a:r>
            <a:r>
              <a:rPr lang="it-IT" sz="3200" dirty="0"/>
              <a:t> di chiusura che definiscono l'elemento a cui è applicata. </a:t>
            </a:r>
          </a:p>
          <a:p>
            <a:r>
              <a:rPr lang="it-IT" sz="3200" dirty="0"/>
              <a:t>Sintassi:</a:t>
            </a:r>
          </a:p>
          <a:p>
            <a:pPr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"&lt;p&gt;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Hello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world! &lt;/p&gt;"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57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ATTRIBUTI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setAttribute</a:t>
            </a:r>
            <a:r>
              <a:rPr lang="it-IT" sz="3200" b="1" dirty="0"/>
              <a:t>, </a:t>
            </a:r>
            <a:r>
              <a:rPr lang="it-IT" sz="3200" b="1" dirty="0" err="1">
                <a:solidFill>
                  <a:srgbClr val="FF0000"/>
                </a:solidFill>
              </a:rPr>
              <a:t>getAttribute</a:t>
            </a:r>
            <a:r>
              <a:rPr lang="it-IT" sz="3200" b="1" dirty="0"/>
              <a:t> e </a:t>
            </a:r>
            <a:r>
              <a:rPr lang="it-IT" sz="3200" b="1" dirty="0" err="1">
                <a:solidFill>
                  <a:srgbClr val="FF0000"/>
                </a:solidFill>
              </a:rPr>
              <a:t>removeAttribute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Questi tre metodi se applicati a un elemento rispettivamente creano o impostano, leggono ed eliminano un attributo dell'elemento stesso. </a:t>
            </a:r>
          </a:p>
          <a:p>
            <a:r>
              <a:rPr lang="it-IT" sz="3200" dirty="0"/>
              <a:t>Se elemento è una </a:t>
            </a:r>
            <a:r>
              <a:rPr lang="it-IT" sz="3200" dirty="0" err="1"/>
              <a:t>varibile</a:t>
            </a:r>
            <a:r>
              <a:rPr lang="it-IT" sz="3200" dirty="0"/>
              <a:t> che contiene il riferimento ad un elemento avrò: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setAttribute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getAttribute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removeAttribute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22270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PROPRIETÀ DEI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1530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I NODI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255575" y="1412777"/>
          <a:ext cx="7680853" cy="43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arentesi graffa chiusa 4"/>
          <p:cNvSpPr/>
          <p:nvPr/>
        </p:nvSpPr>
        <p:spPr>
          <a:xfrm rot="5400000">
            <a:off x="5776905" y="2115914"/>
            <a:ext cx="672075" cy="7906759"/>
          </a:xfrm>
          <a:prstGeom prst="rightBrac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31904" y="5569883"/>
            <a:ext cx="1564852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133" b="1" dirty="0" err="1">
                <a:solidFill>
                  <a:prstClr val="black"/>
                </a:solidFill>
              </a:rPr>
              <a:t>childNodes</a:t>
            </a:r>
            <a:endParaRPr lang="it-IT" sz="2133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70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nodo che contiene il nodo corrente. Ogni nodo ha un solo </a:t>
            </a:r>
            <a:r>
              <a:rPr lang="it-IT" b="1" dirty="0" err="1" smtClean="0"/>
              <a:t>parentNode</a:t>
            </a:r>
            <a:r>
              <a:rPr lang="it-IT" dirty="0" smtClean="0"/>
              <a:t>.  Quando il nodo non ha padre la proprietà restituisce </a:t>
            </a:r>
            <a:r>
              <a:rPr lang="it-IT" dirty="0" err="1" smtClean="0"/>
              <a:t>null</a:t>
            </a:r>
            <a:r>
              <a:rPr lang="it-IT" dirty="0" smtClean="0"/>
              <a:t>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nodoPadre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78222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una </a:t>
            </a:r>
            <a:r>
              <a:rPr lang="it-IT" b="1" dirty="0" err="1" smtClean="0">
                <a:solidFill>
                  <a:srgbClr val="0070C0"/>
                </a:solidFill>
              </a:rPr>
              <a:t>nodeList</a:t>
            </a:r>
            <a:r>
              <a:rPr lang="it-IT" dirty="0" smtClean="0"/>
              <a:t> di riferimenti ai nodi che discendono direttamente dal nodo corrente. I nodi sono nello stesso ordine in cui appaiono nella pagina.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nodiFigli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2333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primo dei figli che discendono direttamente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[0].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primoFiglio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84298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all'ultimo dei figli che discendono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</a:t>
            </a:r>
            <a:r>
              <a:rPr lang="it-IT" dirty="0" err="1" smtClean="0"/>
              <a:t>childNodes.length</a:t>
            </a:r>
            <a:r>
              <a:rPr lang="it-IT" dirty="0" smtClean="0"/>
              <a:t> - 1].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ultimoFiglio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08889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07096"/>
            <a:ext cx="10972800" cy="926288"/>
          </a:xfrm>
        </p:spPr>
        <p:txBody>
          <a:bodyPr/>
          <a:lstStyle/>
          <a:p>
            <a:r>
              <a:rPr lang="it-IT" sz="4400" dirty="0" smtClean="0">
                <a:solidFill>
                  <a:srgbClr val="006699"/>
                </a:solidFill>
              </a:rPr>
              <a:t>OGGETTI </a:t>
            </a:r>
            <a:r>
              <a:rPr lang="it-IT" sz="4400" dirty="0">
                <a:solidFill>
                  <a:srgbClr val="006699"/>
                </a:solidFill>
              </a:rPr>
              <a:t>(</a:t>
            </a:r>
            <a:r>
              <a:rPr lang="it-IT" sz="4400" dirty="0" smtClean="0">
                <a:solidFill>
                  <a:srgbClr val="006699"/>
                </a:solidFill>
              </a:rPr>
              <a:t>CLASSI) PREDEFINITI</a:t>
            </a:r>
            <a:endParaRPr lang="it-IT" sz="4400" dirty="0">
              <a:solidFill>
                <a:srgbClr val="006699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466329"/>
            <a:ext cx="10972800" cy="5049800"/>
          </a:xfrm>
        </p:spPr>
        <p:txBody>
          <a:bodyPr/>
          <a:lstStyle/>
          <a:p>
            <a:r>
              <a:rPr lang="it-IT" sz="2800" dirty="0" smtClean="0"/>
              <a:t>Tipi di base (o tipi semplici):</a:t>
            </a:r>
          </a:p>
          <a:p>
            <a:pPr lvl="1"/>
            <a:r>
              <a:rPr lang="it-IT" sz="2400" dirty="0" err="1" smtClean="0">
                <a:solidFill>
                  <a:srgbClr val="002060"/>
                </a:solidFill>
                <a:latin typeface="+mj-lt"/>
              </a:rPr>
              <a:t>Number</a:t>
            </a:r>
            <a:r>
              <a:rPr lang="it-IT" sz="2400" dirty="0" smtClean="0"/>
              <a:t>: numeri interi e numeri con parte decimale</a:t>
            </a:r>
          </a:p>
          <a:p>
            <a:pPr lvl="1"/>
            <a:r>
              <a:rPr lang="it-IT" sz="2400" dirty="0" err="1" smtClean="0">
                <a:solidFill>
                  <a:srgbClr val="002060"/>
                </a:solidFill>
                <a:latin typeface="+mj-lt"/>
              </a:rPr>
              <a:t>String</a:t>
            </a:r>
            <a:r>
              <a:rPr lang="it-IT" sz="2400" dirty="0" smtClean="0"/>
              <a:t>: Stringhe di caratteri (testo)</a:t>
            </a:r>
          </a:p>
          <a:p>
            <a:pPr lvl="1"/>
            <a:r>
              <a:rPr lang="it-IT" sz="2400" dirty="0" err="1" smtClean="0">
                <a:solidFill>
                  <a:srgbClr val="002060"/>
                </a:solidFill>
                <a:latin typeface="+mj-lt"/>
              </a:rPr>
              <a:t>Boolean</a:t>
            </a:r>
            <a:r>
              <a:rPr lang="it-IT" sz="2400" dirty="0" smtClean="0"/>
              <a:t>: Vero e falso</a:t>
            </a:r>
          </a:p>
          <a:p>
            <a:r>
              <a:rPr lang="it-IT" sz="2800" dirty="0" smtClean="0"/>
              <a:t>Tipi complessi:</a:t>
            </a:r>
          </a:p>
          <a:p>
            <a:pPr lvl="1"/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Array</a:t>
            </a:r>
            <a:r>
              <a:rPr lang="it-IT" sz="2400" dirty="0" smtClean="0"/>
              <a:t>: Lista indicizzata di valori.</a:t>
            </a:r>
          </a:p>
          <a:p>
            <a:pPr lvl="1"/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Date</a:t>
            </a:r>
            <a:r>
              <a:rPr lang="it-IT" sz="2400" dirty="0" smtClean="0"/>
              <a:t>: Date.</a:t>
            </a:r>
            <a:endParaRPr lang="it-IT" sz="2400" dirty="0"/>
          </a:p>
          <a:p>
            <a:pPr lvl="1"/>
            <a:r>
              <a:rPr lang="it-IT" sz="2400" dirty="0" err="1" smtClean="0">
                <a:solidFill>
                  <a:srgbClr val="002060"/>
                </a:solidFill>
                <a:latin typeface="+mj-lt"/>
              </a:rPr>
              <a:t>RegExp</a:t>
            </a:r>
            <a:r>
              <a:rPr lang="it-IT" sz="2400" dirty="0" smtClean="0"/>
              <a:t>: </a:t>
            </a:r>
            <a:r>
              <a:rPr lang="it-IT" sz="2400" i="1" dirty="0" smtClean="0"/>
              <a:t>Regular </a:t>
            </a:r>
            <a:r>
              <a:rPr lang="it-IT" sz="2400" i="1" dirty="0" err="1" smtClean="0"/>
              <a:t>Expression</a:t>
            </a:r>
            <a:r>
              <a:rPr lang="it-IT" sz="2400" i="1" dirty="0" smtClean="0"/>
              <a:t>.</a:t>
            </a:r>
            <a:endParaRPr lang="it-IT" sz="2400" i="1" dirty="0"/>
          </a:p>
          <a:p>
            <a:r>
              <a:rPr lang="it-IT" sz="2800" dirty="0" smtClean="0"/>
              <a:t>E infine l’oggetto (classe) </a:t>
            </a:r>
            <a:r>
              <a:rPr lang="it-IT" sz="2800" dirty="0" smtClean="0">
                <a:solidFill>
                  <a:srgbClr val="002060"/>
                </a:solidFill>
                <a:latin typeface="+mj-lt"/>
              </a:rPr>
              <a:t>Object</a:t>
            </a:r>
            <a:r>
              <a:rPr lang="it-IT" sz="2800" dirty="0" smtClean="0">
                <a:solidFill>
                  <a:srgbClr val="002060"/>
                </a:solidFill>
              </a:rPr>
              <a:t> </a:t>
            </a:r>
            <a:r>
              <a:rPr lang="it-IT" sz="2800" dirty="0" smtClean="0"/>
              <a:t>che rappresenta un classe senza regole. Con Object posso rappresentare una struttura dati qualsiasi e costruire dei tipi di dati utente, le mie classi.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836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previousSibling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precedente a quello al quale è applicato. Se il nodo non ha "fratelli maggiori",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previousSibling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33673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nextSibling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successivo a quello al quale è applicato. Se il nodo non ha "fratelli minori",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nextSibling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0063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nodeValue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proprietà che, se applicata ad un </a:t>
            </a:r>
            <a:r>
              <a:rPr lang="it-IT" b="1" dirty="0" err="1" smtClean="0"/>
              <a:t>element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tag</a:t>
            </a:r>
            <a:r>
              <a:rPr lang="it-IT" dirty="0" smtClean="0"/>
              <a:t>) restituisce 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, mentre se applicata ad un </a:t>
            </a:r>
            <a:r>
              <a:rPr lang="it-IT" b="1" dirty="0" err="1" smtClean="0"/>
              <a:t>textNode</a:t>
            </a:r>
            <a:r>
              <a:rPr lang="it-IT" dirty="0" smtClean="0"/>
              <a:t> restituisce il testo che contengono. È una proprietà </a:t>
            </a:r>
            <a:r>
              <a:rPr lang="it-IT" b="1" dirty="0" err="1" smtClean="0"/>
              <a:t>read</a:t>
            </a:r>
            <a:r>
              <a:rPr lang="it-IT" b="1" dirty="0" smtClean="0"/>
              <a:t>/</a:t>
            </a:r>
            <a:r>
              <a:rPr lang="it-IT" b="1" dirty="0" err="1" smtClean="0"/>
              <a:t>write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testo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"Ciao!"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endParaRPr lang="it-IT" sz="3733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52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METODI APPLICABILI </a:t>
            </a:r>
            <a:br>
              <a:rPr lang="it-IT" dirty="0" smtClean="0"/>
            </a:br>
            <a:r>
              <a:rPr lang="it-IT" dirty="0" smtClean="0"/>
              <a:t>AI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621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ESISTONO FIGLI?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Questo metodo se il nodo contiene altri nodi restituisce </a:t>
            </a:r>
            <a:r>
              <a:rPr lang="it-IT" b="1" dirty="0" err="1" smtClean="0">
                <a:solidFill>
                  <a:srgbClr val="0070C0"/>
                </a:solidFill>
              </a:rPr>
              <a:t>true</a:t>
            </a:r>
            <a:r>
              <a:rPr lang="it-IT" dirty="0" smtClean="0"/>
              <a:t> altrimenti </a:t>
            </a:r>
            <a:r>
              <a:rPr lang="it-IT" b="1" dirty="0" smtClean="0">
                <a:solidFill>
                  <a:srgbClr val="0070C0"/>
                </a:solidFill>
              </a:rPr>
              <a:t>false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906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inserisce un nuovo nodo alla fine della lista dei figli del nodo al quale è applicato.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26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dirty="0" smtClean="0"/>
              <a:t> </a:t>
            </a:r>
            <a:br>
              <a:rPr lang="it-IT" dirty="0" smtClean="0"/>
            </a:br>
            <a:r>
              <a:rPr lang="it-IT" dirty="0" smtClean="0"/>
              <a:t>Questo metodo consente di inserire un nuovo nodo nella lista dei figli del nodo al quale è applicato, appena prima di un nodo specificato. 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47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replaceChild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q</a:t>
            </a:r>
            <a:r>
              <a:rPr lang="it-IT" dirty="0" smtClean="0"/>
              <a:t>uesto metodo consente di inserire un nuovo nodo al posto di un altro nella struttura della pagina. 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replaceChild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vecchioFiglio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1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removeChild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elimina e restituisce il nodo specificato dalla lista dei figli del nodo al quale è applicato.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figlioRimosso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removeChild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figlioDaRimuovere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42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Copiare un nodo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cloneNode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restituisce una copia del nodo a cui è applicato, offrendo la possibilità di scegliere se duplicare il singolo nodo, o anche tutti i suoi figli.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copia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cloneNode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copiaFigli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sz="5333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28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40048"/>
            <a:ext cx="10972800" cy="926288"/>
          </a:xfrm>
        </p:spPr>
        <p:txBody>
          <a:bodyPr/>
          <a:lstStyle/>
          <a:p>
            <a:r>
              <a:rPr lang="it-IT" sz="4400" dirty="0" smtClean="0">
                <a:solidFill>
                  <a:srgbClr val="006699"/>
                </a:solidFill>
              </a:rPr>
              <a:t>OGGETTI </a:t>
            </a:r>
            <a:r>
              <a:rPr lang="it-IT" sz="4400" dirty="0">
                <a:solidFill>
                  <a:srgbClr val="006699"/>
                </a:solidFill>
              </a:rPr>
              <a:t>(</a:t>
            </a:r>
            <a:r>
              <a:rPr lang="it-IT" sz="4400" dirty="0" smtClean="0">
                <a:solidFill>
                  <a:srgbClr val="006699"/>
                </a:solidFill>
              </a:rPr>
              <a:t>CLASSI) STATICI</a:t>
            </a:r>
            <a:endParaRPr lang="it-IT" sz="4400" dirty="0">
              <a:solidFill>
                <a:srgbClr val="006699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548709"/>
            <a:ext cx="10972800" cy="4662621"/>
          </a:xfrm>
        </p:spPr>
        <p:txBody>
          <a:bodyPr/>
          <a:lstStyle/>
          <a:p>
            <a:r>
              <a:rPr lang="it-IT" sz="3600" dirty="0" smtClean="0"/>
              <a:t>Oggetti (classi) predefiniti, già creati da </a:t>
            </a:r>
            <a:r>
              <a:rPr lang="it-IT" sz="3600" dirty="0" err="1" smtClean="0"/>
              <a:t>javascript</a:t>
            </a:r>
            <a:r>
              <a:rPr lang="it-IT" sz="3600" dirty="0" smtClean="0"/>
              <a:t> da cui non si possono creare istanze, ma che hanno solo metodi e proprietà </a:t>
            </a:r>
            <a:r>
              <a:rPr lang="it-IT" sz="3600" dirty="0" err="1" smtClean="0"/>
              <a:t>stattiche</a:t>
            </a:r>
            <a:r>
              <a:rPr lang="it-IT" sz="3600" dirty="0" smtClean="0"/>
              <a:t>.</a:t>
            </a:r>
          </a:p>
          <a:p>
            <a:pPr lvl="1"/>
            <a:r>
              <a:rPr lang="it-IT" sz="3200" dirty="0" smtClean="0">
                <a:solidFill>
                  <a:srgbClr val="002060"/>
                </a:solidFill>
                <a:latin typeface="+mj-lt"/>
              </a:rPr>
              <a:t>Math</a:t>
            </a:r>
            <a:r>
              <a:rPr lang="it-IT" sz="3200" dirty="0" smtClean="0"/>
              <a:t>: libreria di funzioni matematica</a:t>
            </a:r>
          </a:p>
          <a:p>
            <a:pPr lvl="1"/>
            <a:r>
              <a:rPr lang="it-IT" sz="3200" dirty="0" smtClean="0">
                <a:solidFill>
                  <a:srgbClr val="002060"/>
                </a:solidFill>
                <a:latin typeface="+mj-lt"/>
              </a:rPr>
              <a:t>JSON</a:t>
            </a:r>
            <a:r>
              <a:rPr lang="it-IT" sz="3200" dirty="0" smtClean="0"/>
              <a:t>: Trasformazione di oggetti nella loro rappresentazione stringa e viceversa</a:t>
            </a:r>
          </a:p>
          <a:p>
            <a:pPr lvl="1"/>
            <a:r>
              <a:rPr lang="it-IT" sz="3200" dirty="0" err="1" smtClean="0">
                <a:solidFill>
                  <a:srgbClr val="002060"/>
                </a:solidFill>
                <a:latin typeface="+mj-lt"/>
              </a:rPr>
              <a:t>localStorage</a:t>
            </a:r>
            <a:r>
              <a:rPr lang="it-IT" sz="3200" dirty="0" smtClean="0"/>
              <a:t>: Metodi per gestire la memorizzazione di informazioni sul dispositivo dell’utente.</a:t>
            </a:r>
          </a:p>
        </p:txBody>
      </p:sp>
    </p:spTree>
    <p:extLst>
      <p:ext uri="{BB962C8B-B14F-4D97-AF65-F5344CB8AC3E}">
        <p14:creationId xmlns:p14="http://schemas.microsoft.com/office/powerpoint/2010/main" val="15925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assegno un valore a una variabile l'interprete javascript riserva uno spazio di memoria per quella variabile.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Possiamo dire che ad ogni variabile corrisponde una cella della memoria fisica del computer.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Ognuna di queste celle è raggiungibile per l’elaborazione attraverso un riferimento anch’esso espresso in bit.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scrivo: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</a:p>
          <a:p>
            <a:pPr marL="457189" indent="-457189" algn="ctr">
              <a:spcBef>
                <a:spcPct val="20000"/>
              </a:spcBef>
            </a:pPr>
            <a:r>
              <a:rPr lang="it-IT" sz="42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4267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996600"/>
                </a:solidFill>
                <a:latin typeface="Courier New" pitchFamily="49" charset="0"/>
              </a:rPr>
              <a:t>a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dirty="0">
                <a:solidFill>
                  <a:prstClr val="black"/>
                </a:solidFill>
                <a:latin typeface="Courier New" pitchFamily="49" charset="0"/>
              </a:rPr>
              <a:t>1000;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Dico che </a:t>
            </a:r>
            <a:r>
              <a:rPr lang="it-IT" sz="2667" b="1" dirty="0">
                <a:solidFill>
                  <a:srgbClr val="006699"/>
                </a:solidFill>
              </a:rPr>
              <a:t>a</a:t>
            </a:r>
            <a:r>
              <a:rPr lang="it-IT" sz="2667" dirty="0">
                <a:solidFill>
                  <a:prstClr val="black"/>
                </a:solidFill>
              </a:rPr>
              <a:t> corrisponde ad una ben determinata cella di memoria composta da 32 bit in cui è scritto il formato binario il numero 1000.</a:t>
            </a:r>
          </a:p>
        </p:txBody>
      </p:sp>
    </p:spTree>
    <p:extLst>
      <p:ext uri="{BB962C8B-B14F-4D97-AF65-F5344CB8AC3E}">
        <p14:creationId xmlns:p14="http://schemas.microsoft.com/office/powerpoint/2010/main" val="1471435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09602" y="1628775"/>
            <a:ext cx="48133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>
                <a:solidFill>
                  <a:prstClr val="black"/>
                </a:solidFill>
              </a:rPr>
              <a:t>La variabile </a:t>
            </a:r>
            <a:r>
              <a:rPr lang="it-IT" sz="3733" b="1" dirty="0">
                <a:solidFill>
                  <a:srgbClr val="0070C0"/>
                </a:solidFill>
              </a:rPr>
              <a:t>a</a:t>
            </a:r>
            <a:r>
              <a:rPr lang="it-IT" sz="3733" dirty="0">
                <a:solidFill>
                  <a:prstClr val="black"/>
                </a:solidFill>
              </a:rPr>
              <a:t> è associata a una cella di memoria.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>
                <a:solidFill>
                  <a:prstClr val="black"/>
                </a:solidFill>
              </a:rPr>
              <a:t>La cella contiene il valore di </a:t>
            </a:r>
            <a:r>
              <a:rPr lang="it-IT" sz="3733" b="1" dirty="0">
                <a:solidFill>
                  <a:srgbClr val="0070C0"/>
                </a:solidFill>
              </a:rPr>
              <a:t>a </a:t>
            </a:r>
            <a:r>
              <a:rPr lang="it-IT" sz="3733" dirty="0">
                <a:solidFill>
                  <a:prstClr val="black"/>
                </a:solidFill>
              </a:rPr>
              <a:t>in formato binario.</a:t>
            </a:r>
          </a:p>
          <a:p>
            <a:pPr marL="457189" indent="-457189">
              <a:spcBef>
                <a:spcPct val="20000"/>
              </a:spcBef>
            </a:pPr>
            <a:endParaRPr lang="it-IT" sz="3733" dirty="0">
              <a:solidFill>
                <a:prstClr val="black"/>
              </a:solidFill>
            </a:endParaRPr>
          </a:p>
        </p:txBody>
      </p:sp>
      <p:graphicFrame>
        <p:nvGraphicFramePr>
          <p:cNvPr id="48132" name="Group 4"/>
          <p:cNvGraphicFramePr>
            <a:graphicFrameLocks noGrp="1"/>
          </p:cNvGraphicFramePr>
          <p:nvPr/>
        </p:nvGraphicFramePr>
        <p:xfrm>
          <a:off x="5615518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359" name="Group 231"/>
          <p:cNvGraphicFramePr>
            <a:graphicFrameLocks noGrp="1"/>
          </p:cNvGraphicFramePr>
          <p:nvPr/>
        </p:nvGraphicFramePr>
        <p:xfrm>
          <a:off x="7056967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586" name="Group 458"/>
          <p:cNvGraphicFramePr>
            <a:graphicFrameLocks noGrp="1"/>
          </p:cNvGraphicFramePr>
          <p:nvPr/>
        </p:nvGraphicFramePr>
        <p:xfrm>
          <a:off x="8496300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813" name="Group 685"/>
          <p:cNvGraphicFramePr>
            <a:graphicFrameLocks noGrp="1"/>
          </p:cNvGraphicFramePr>
          <p:nvPr/>
        </p:nvGraphicFramePr>
        <p:xfrm>
          <a:off x="9935634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040" name="Text Box 912"/>
          <p:cNvSpPr txBox="1">
            <a:spLocks noChangeArrowheads="1"/>
          </p:cNvSpPr>
          <p:nvPr/>
        </p:nvSpPr>
        <p:spPr bwMode="auto">
          <a:xfrm>
            <a:off x="5135034" y="5589590"/>
            <a:ext cx="5929828" cy="91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 err="1">
                <a:solidFill>
                  <a:srgbClr val="FF3300"/>
                </a:solidFill>
                <a:latin typeface="Courier New" pitchFamily="49" charset="0"/>
              </a:rPr>
              <a:t>var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 = 1000; </a:t>
            </a:r>
          </a:p>
        </p:txBody>
      </p:sp>
      <p:sp>
        <p:nvSpPr>
          <p:cNvPr id="49041" name="Line 913"/>
          <p:cNvSpPr>
            <a:spLocks noChangeShapeType="1"/>
          </p:cNvSpPr>
          <p:nvPr/>
        </p:nvSpPr>
        <p:spPr bwMode="auto">
          <a:xfrm flipV="1">
            <a:off x="7248128" y="3140968"/>
            <a:ext cx="2016224" cy="2688299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>
            <a:outerShdw blurRad="76200" dist="50800" dir="5400000" algn="ctr" rotWithShape="0">
              <a:schemeClr val="tx1">
                <a:alpha val="68000"/>
              </a:schemeClr>
            </a:outerShdw>
          </a:effectLst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78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09600" y="35665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09602" y="1316766"/>
            <a:ext cx="1047961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Se assegno ad </a:t>
            </a:r>
            <a:r>
              <a:rPr lang="it-IT" sz="4800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3200" dirty="0">
                <a:solidFill>
                  <a:prstClr val="black"/>
                </a:solidFill>
              </a:rPr>
              <a:t> un numero intero stabilisco due cose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>
                <a:solidFill>
                  <a:prstClr val="black"/>
                </a:solidFill>
              </a:rPr>
              <a:t>Che ad </a:t>
            </a:r>
            <a:r>
              <a:rPr lang="it-IT" sz="3200" b="1" dirty="0">
                <a:solidFill>
                  <a:srgbClr val="0070C0"/>
                </a:solidFill>
              </a:rPr>
              <a:t>a</a:t>
            </a:r>
            <a:r>
              <a:rPr lang="it-IT" sz="2667" dirty="0">
                <a:solidFill>
                  <a:prstClr val="black"/>
                </a:solidFill>
              </a:rPr>
              <a:t> vengono riservati 32 bit in memoria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>
                <a:solidFill>
                  <a:prstClr val="black"/>
                </a:solidFill>
              </a:rPr>
              <a:t>Che il valore contenuto nella cella viene interpretato come numero intero</a:t>
            </a:r>
          </a:p>
          <a:p>
            <a:pPr marL="457189" indent="-457189">
              <a:spcBef>
                <a:spcPct val="20000"/>
              </a:spcBef>
            </a:pP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31801" y="3986616"/>
            <a:ext cx="3877985" cy="173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1000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-1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; 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968502" y="5224867"/>
            <a:ext cx="478367" cy="865187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  <p:graphicFrame>
        <p:nvGraphicFramePr>
          <p:cNvPr id="49158" name="Group 6"/>
          <p:cNvGraphicFramePr>
            <a:graphicFrameLocks noGrp="1"/>
          </p:cNvGraphicFramePr>
          <p:nvPr/>
        </p:nvGraphicFramePr>
        <p:xfrm>
          <a:off x="334433" y="6161491"/>
          <a:ext cx="8128000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212" name="Group 60"/>
          <p:cNvGraphicFramePr>
            <a:graphicFrameLocks noGrp="1"/>
          </p:cNvGraphicFramePr>
          <p:nvPr/>
        </p:nvGraphicFramePr>
        <p:xfrm>
          <a:off x="3600451" y="5008965"/>
          <a:ext cx="8128000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266" name="Line 114"/>
          <p:cNvSpPr>
            <a:spLocks noChangeShapeType="1"/>
          </p:cNvSpPr>
          <p:nvPr/>
        </p:nvSpPr>
        <p:spPr bwMode="auto">
          <a:xfrm>
            <a:off x="3983567" y="4432703"/>
            <a:ext cx="3649133" cy="431800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18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150600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Quando la casella che la variabile rappresenta contiene direttamente il dato si dice che la </a:t>
            </a:r>
            <a:r>
              <a:rPr lang="it-IT" sz="3200" dirty="0" err="1">
                <a:solidFill>
                  <a:prstClr val="black"/>
                </a:solidFill>
              </a:rPr>
              <a:t>varibile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b="1" dirty="0">
                <a:solidFill>
                  <a:srgbClr val="006699"/>
                </a:solidFill>
              </a:rPr>
              <a:t>contiene un valore</a:t>
            </a:r>
            <a:r>
              <a:rPr lang="it-IT" sz="3200" dirty="0">
                <a:solidFill>
                  <a:prstClr val="black"/>
                </a:solidFill>
              </a:rPr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Se scrivo</a:t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10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>
                <a:solidFill>
                  <a:prstClr val="black"/>
                </a:solidFill>
              </a:rPr>
              <a:t/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3200" dirty="0">
                <a:solidFill>
                  <a:prstClr val="black"/>
                </a:solidFill>
              </a:rPr>
              <a:t>il valore di a viene copiato nella casella di memoria rappresentata da b e i due valori rimangono indipendenti.</a:t>
            </a:r>
            <a:br>
              <a:rPr lang="it-IT" sz="3200" dirty="0">
                <a:solidFill>
                  <a:prstClr val="black"/>
                </a:solidFill>
              </a:rPr>
            </a:br>
            <a:endParaRPr lang="it-IT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61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il valore assegnato a una variabile è un oggetto l'interprete javascript fa un operazione un po' più complessa. Lo spazio di 32 bit riservato alla variabile viene usato per memorizzare l'indirizzo di memoria in cui è collocato l'oggetto.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In questo caso la variabile contiene il </a:t>
            </a:r>
            <a:r>
              <a:rPr lang="it-IT" sz="2667" b="1" dirty="0">
                <a:solidFill>
                  <a:prstClr val="black"/>
                </a:solidFill>
              </a:rPr>
              <a:t>riferimento</a:t>
            </a:r>
            <a:r>
              <a:rPr lang="it-IT" sz="2667" dirty="0">
                <a:solidFill>
                  <a:prstClr val="black"/>
                </a:solidFill>
              </a:rPr>
              <a:t> all'oggetto..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Se scrivo: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3200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("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3200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>
                <a:solidFill>
                  <a:prstClr val="black"/>
                </a:solidFill>
              </a:rPr>
              <a:t>La  cella di memoria di 32 bit rappresentata da elemento non conterrà l'elemento html creato ma l'indirizzo fisico di memoria in cui è memorizzato.</a:t>
            </a:r>
          </a:p>
        </p:txBody>
      </p:sp>
    </p:spTree>
    <p:extLst>
      <p:ext uri="{BB962C8B-B14F-4D97-AF65-F5344CB8AC3E}">
        <p14:creationId xmlns:p14="http://schemas.microsoft.com/office/powerpoint/2010/main" val="1000340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puntatori</a:t>
            </a:r>
          </a:p>
        </p:txBody>
      </p:sp>
      <p:graphicFrame>
        <p:nvGraphicFramePr>
          <p:cNvPr id="51204" name="Group 4"/>
          <p:cNvGraphicFramePr>
            <a:graphicFrameLocks noGrp="1"/>
          </p:cNvGraphicFramePr>
          <p:nvPr/>
        </p:nvGraphicFramePr>
        <p:xfrm>
          <a:off x="5327915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431" name="Group 231"/>
          <p:cNvGraphicFramePr>
            <a:graphicFrameLocks noGrp="1"/>
          </p:cNvGraphicFramePr>
          <p:nvPr/>
        </p:nvGraphicFramePr>
        <p:xfrm>
          <a:off x="6769364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658" name="Group 458"/>
          <p:cNvGraphicFramePr>
            <a:graphicFrameLocks noGrp="1"/>
          </p:cNvGraphicFramePr>
          <p:nvPr/>
        </p:nvGraphicFramePr>
        <p:xfrm>
          <a:off x="8208698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885" name="Group 685"/>
          <p:cNvGraphicFramePr>
            <a:graphicFrameLocks noGrp="1"/>
          </p:cNvGraphicFramePr>
          <p:nvPr/>
        </p:nvGraphicFramePr>
        <p:xfrm>
          <a:off x="9648031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12" name="Text Box 912"/>
          <p:cNvSpPr txBox="1">
            <a:spLocks noChangeArrowheads="1"/>
          </p:cNvSpPr>
          <p:nvPr/>
        </p:nvSpPr>
        <p:spPr bwMode="auto">
          <a:xfrm>
            <a:off x="431371" y="1469298"/>
            <a:ext cx="11293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3200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("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endParaRPr lang="it-IT" sz="3200" b="1" dirty="0">
              <a:solidFill>
                <a:prstClr val="black"/>
              </a:solidFill>
              <a:latin typeface="Courier New" pitchFamily="49" charset="0"/>
            </a:endParaRPr>
          </a:p>
        </p:txBody>
      </p:sp>
      <p:graphicFrame>
        <p:nvGraphicFramePr>
          <p:cNvPr id="52114" name="Group 914"/>
          <p:cNvGraphicFramePr>
            <a:graphicFrameLocks noGrp="1"/>
          </p:cNvGraphicFramePr>
          <p:nvPr/>
        </p:nvGraphicFramePr>
        <p:xfrm>
          <a:off x="527051" y="6161491"/>
          <a:ext cx="8128000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68" name="Line 968"/>
          <p:cNvSpPr>
            <a:spLocks noChangeShapeType="1"/>
          </p:cNvSpPr>
          <p:nvPr/>
        </p:nvSpPr>
        <p:spPr bwMode="auto">
          <a:xfrm flipV="1">
            <a:off x="3887755" y="3429000"/>
            <a:ext cx="1344149" cy="2496277"/>
          </a:xfrm>
          <a:prstGeom prst="line">
            <a:avLst/>
          </a:prstGeom>
          <a:noFill/>
          <a:ln w="53975" cmpd="sng">
            <a:solidFill>
              <a:srgbClr val="FF3300"/>
            </a:solidFill>
            <a:round/>
            <a:headEnd/>
            <a:tailEnd type="arrow" w="med" len="lg"/>
          </a:ln>
          <a:effectLst>
            <a:outerShdw blurRad="50800" dist="50800" dir="5400000" algn="ctr" rotWithShape="0">
              <a:schemeClr val="tx1">
                <a:alpha val="77000"/>
              </a:schemeClr>
            </a:outerShdw>
          </a:effectLst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623392" y="2276872"/>
            <a:ext cx="3456384" cy="3456384"/>
          </a:xfrm>
          <a:prstGeom prst="downArrow">
            <a:avLst>
              <a:gd name="adj1" fmla="val 68963"/>
              <a:gd name="adj2" fmla="val 41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it-IT" sz="2133" dirty="0">
                <a:solidFill>
                  <a:prstClr val="white"/>
                </a:solidFill>
              </a:rPr>
              <a:t>Elemento  contiene  l’indirizzo alla zona di memoria in cui l'oggetto è memorizzato.</a:t>
            </a:r>
          </a:p>
        </p:txBody>
      </p:sp>
      <p:sp>
        <p:nvSpPr>
          <p:cNvPr id="14" name="CasellaDiTesto 13"/>
          <p:cNvSpPr txBox="1"/>
          <p:nvPr/>
        </p:nvSpPr>
        <p:spPr>
          <a:xfrm rot="18010083">
            <a:off x="3203433" y="4583860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che punta </a:t>
            </a:r>
            <a:r>
              <a:rPr lang="it-IT" sz="2400" dirty="0" err="1">
                <a:solidFill>
                  <a:prstClr val="black"/>
                </a:solidFill>
              </a:rPr>
              <a:t>a…</a:t>
            </a:r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6" name="Parentesi graffa chiusa 15"/>
          <p:cNvSpPr/>
          <p:nvPr/>
        </p:nvSpPr>
        <p:spPr>
          <a:xfrm>
            <a:off x="11280576" y="3332989"/>
            <a:ext cx="288032" cy="2112235"/>
          </a:xfrm>
          <a:prstGeom prst="rightBrace">
            <a:avLst/>
          </a:prstGeom>
          <a:ln w="57150">
            <a:solidFill>
              <a:srgbClr val="FF0000"/>
            </a:solidFill>
          </a:ln>
          <a:effectLst>
            <a:outerShdw blurRad="50800" dist="50800" dir="1920000" algn="ctr" rotWithShape="0">
              <a:schemeClr val="tx1">
                <a:alpha val="63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5400000">
            <a:off x="11066868" y="4237689"/>
            <a:ext cx="149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elemento</a:t>
            </a:r>
          </a:p>
        </p:txBody>
      </p:sp>
    </p:spTree>
    <p:extLst>
      <p:ext uri="{BB962C8B-B14F-4D97-AF65-F5344CB8AC3E}">
        <p14:creationId xmlns:p14="http://schemas.microsoft.com/office/powerpoint/2010/main" val="1289323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343051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la casella che la variabile rappresenta contiene l’indirizzo di memoria a partire dal quale e memorizzato l'oggetto si dice che la variabile, </a:t>
            </a:r>
            <a:r>
              <a:rPr lang="it-IT" sz="2667" b="1" dirty="0">
                <a:solidFill>
                  <a:srgbClr val="006699"/>
                </a:solidFill>
              </a:rPr>
              <a:t>contiene il riferimento  all'oggetto</a:t>
            </a:r>
            <a:r>
              <a:rPr lang="it-IT" sz="2667" dirty="0">
                <a:solidFill>
                  <a:prstClr val="black"/>
                </a:solidFill>
              </a:rPr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L'interprete si occuperà automaticamente di risolvere il riferimento. 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26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2667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2667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elemento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</a:rPr>
              <a:t>.</a:t>
            </a:r>
            <a:r>
              <a:rPr lang="it-IT" sz="2667" b="1" dirty="0" err="1">
                <a:solidFill>
                  <a:prstClr val="black"/>
                </a:solidFill>
                <a:latin typeface="Courier New" pitchFamily="49" charset="0"/>
              </a:rPr>
              <a:t>setAttribute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class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,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 "articolo"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it-IT" sz="2667" b="1" dirty="0">
              <a:solidFill>
                <a:prstClr val="black"/>
              </a:solidFill>
            </a:endParaRP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Se però scrivo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elemento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>
                <a:solidFill>
                  <a:prstClr val="black"/>
                </a:solidFill>
              </a:rPr>
              <a:t/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2667" dirty="0">
                <a:solidFill>
                  <a:prstClr val="black"/>
                </a:solidFill>
              </a:rPr>
              <a:t>quello che viene copiato in </a:t>
            </a:r>
            <a:r>
              <a:rPr lang="it-IT" sz="2667" b="1" dirty="0">
                <a:solidFill>
                  <a:prstClr val="black"/>
                </a:solidFill>
              </a:rPr>
              <a:t>e</a:t>
            </a:r>
            <a:r>
              <a:rPr lang="it-IT" sz="2667" dirty="0">
                <a:solidFill>
                  <a:prstClr val="black"/>
                </a:solidFill>
              </a:rPr>
              <a:t> è il riferimento all'oggetto ed entrambe le variabili si riferiranno allo stesso elemento.</a:t>
            </a:r>
            <a:br>
              <a:rPr lang="it-IT" sz="2667" dirty="0">
                <a:solidFill>
                  <a:prstClr val="black"/>
                </a:solidFill>
              </a:rPr>
            </a:br>
            <a:endParaRPr lang="it-IT" sz="2667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602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6613"/>
            <a:ext cx="10972800" cy="1143000"/>
          </a:xfrm>
        </p:spPr>
        <p:txBody>
          <a:bodyPr/>
          <a:lstStyle/>
          <a:p>
            <a:r>
              <a:rPr lang="it-IT" sz="6400" dirty="0">
                <a:solidFill>
                  <a:srgbClr val="006699"/>
                </a:solidFill>
              </a:rPr>
              <a:t>OBJECT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2084851"/>
            <a:ext cx="10972800" cy="4065587"/>
          </a:xfrm>
        </p:spPr>
        <p:txBody>
          <a:bodyPr/>
          <a:lstStyle/>
          <a:p>
            <a:r>
              <a:rPr lang="it-IT" sz="2133" dirty="0" err="1"/>
              <a:t>Object</a:t>
            </a:r>
            <a:r>
              <a:rPr lang="it-IT" sz="2133" dirty="0"/>
              <a:t> è una grandezza informatica in grado di rappresentare elementi complessi. </a:t>
            </a:r>
          </a:p>
          <a:p>
            <a:r>
              <a:rPr lang="it-IT" sz="2133" dirty="0"/>
              <a:t>In Javascript tutte le grandezze si rappresentano tramite oggetti. Esistono oggetti di base definiti dal linguaggio:</a:t>
            </a:r>
          </a:p>
          <a:p>
            <a:pPr lvl="1"/>
            <a:r>
              <a:rPr lang="en-US" sz="1867" dirty="0"/>
              <a:t>Number</a:t>
            </a:r>
          </a:p>
          <a:p>
            <a:pPr lvl="1"/>
            <a:r>
              <a:rPr lang="en-US" sz="1867" dirty="0"/>
              <a:t>String</a:t>
            </a:r>
          </a:p>
          <a:p>
            <a:pPr lvl="1"/>
            <a:r>
              <a:rPr lang="en-US" sz="1867" dirty="0"/>
              <a:t>Date</a:t>
            </a:r>
          </a:p>
          <a:p>
            <a:pPr lvl="1"/>
            <a:r>
              <a:rPr lang="en-US" sz="1867" dirty="0"/>
              <a:t>Array</a:t>
            </a:r>
          </a:p>
          <a:p>
            <a:pPr lvl="1"/>
            <a:r>
              <a:rPr lang="en-US" sz="1867" dirty="0"/>
              <a:t>Boolean</a:t>
            </a:r>
          </a:p>
          <a:p>
            <a:pPr lvl="1"/>
            <a:r>
              <a:rPr lang="en-US" sz="1867" dirty="0"/>
              <a:t>Math</a:t>
            </a:r>
          </a:p>
          <a:p>
            <a:pPr lvl="1"/>
            <a:r>
              <a:rPr lang="en-US" sz="1867" dirty="0" err="1"/>
              <a:t>RegExp</a:t>
            </a:r>
            <a:endParaRPr lang="en-US" sz="1867" dirty="0"/>
          </a:p>
          <a:p>
            <a:r>
              <a:rPr lang="en-US" sz="2400" dirty="0"/>
              <a:t>E </a:t>
            </a:r>
            <a:r>
              <a:rPr lang="en-US" sz="2400" dirty="0" err="1"/>
              <a:t>oggetti</a:t>
            </a:r>
            <a:r>
              <a:rPr lang="en-US" sz="2400" dirty="0"/>
              <a:t> </a:t>
            </a:r>
            <a:r>
              <a:rPr lang="en-US" sz="2400" dirty="0" err="1"/>
              <a:t>che</a:t>
            </a:r>
            <a:r>
              <a:rPr lang="en-US" sz="2400" dirty="0"/>
              <a:t> </a:t>
            </a:r>
            <a:r>
              <a:rPr lang="en-US" sz="2400" dirty="0" err="1"/>
              <a:t>servono</a:t>
            </a:r>
            <a:r>
              <a:rPr lang="en-US" sz="2400" dirty="0"/>
              <a:t> a </a:t>
            </a:r>
            <a:r>
              <a:rPr lang="en-US" sz="2400" dirty="0" err="1"/>
              <a:t>rappresentare</a:t>
            </a:r>
            <a:r>
              <a:rPr lang="en-US" sz="2400" dirty="0"/>
              <a:t> I </a:t>
            </a:r>
            <a:r>
              <a:rPr lang="en-US" sz="2400" dirty="0" err="1"/>
              <a:t>dati</a:t>
            </a:r>
            <a:r>
              <a:rPr lang="en-US" sz="2400" dirty="0"/>
              <a:t> del </a:t>
            </a:r>
            <a:r>
              <a:rPr lang="en-US" sz="2400" dirty="0" err="1"/>
              <a:t>mondo</a:t>
            </a:r>
            <a:r>
              <a:rPr lang="en-US" sz="2400" dirty="0"/>
              <a:t> </a:t>
            </a:r>
            <a:r>
              <a:rPr lang="en-US" sz="2400" dirty="0" err="1"/>
              <a:t>reale</a:t>
            </a:r>
            <a:r>
              <a:rPr lang="en-US" sz="2400" dirty="0"/>
              <a:t>.</a:t>
            </a:r>
          </a:p>
          <a:p>
            <a:pPr lvl="1"/>
            <a:endParaRPr lang="it-IT" sz="7200" dirty="0"/>
          </a:p>
        </p:txBody>
      </p:sp>
    </p:spTree>
    <p:extLst>
      <p:ext uri="{BB962C8B-B14F-4D97-AF65-F5344CB8AC3E}">
        <p14:creationId xmlns:p14="http://schemas.microsoft.com/office/powerpoint/2010/main" val="130173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2669"/>
            <a:ext cx="10972800" cy="1143000"/>
          </a:xfrm>
        </p:spPr>
        <p:txBody>
          <a:bodyPr/>
          <a:lstStyle/>
          <a:p>
            <a:pPr algn="l"/>
            <a:r>
              <a:rPr lang="it-IT" sz="6400" dirty="0">
                <a:solidFill>
                  <a:srgbClr val="006699"/>
                </a:solidFill>
                <a:latin typeface="hooge 05_53" pitchFamily="2" charset="0"/>
              </a:rPr>
              <a:t>Esempio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719667" y="1524176"/>
            <a:ext cx="10752667" cy="1077218"/>
          </a:xfrm>
          <a:prstGeom prst="rect">
            <a:avLst/>
          </a:prstGeom>
          <a:solidFill>
            <a:srgbClr val="DFDFD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304792" algn="l"/>
              </a:tabLst>
            </a:pPr>
            <a:r>
              <a:rPr lang="en-GB" sz="1600">
                <a:solidFill>
                  <a:prstClr val="black"/>
                </a:solidFill>
                <a:latin typeface="Courier New" pitchFamily="49" charset="0"/>
              </a:rPr>
              <a:t>var user:Object = new Object();</a:t>
            </a:r>
            <a:endParaRPr lang="it-IT" sz="1600">
              <a:solidFill>
                <a:prstClr val="black"/>
              </a:solidFill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en-GB" sz="1600">
                <a:solidFill>
                  <a:prstClr val="black"/>
                </a:solidFill>
                <a:latin typeface="Courier New" pitchFamily="49" charset="0"/>
              </a:rPr>
              <a:t>user.name = "Irving";</a:t>
            </a:r>
            <a:endParaRPr lang="it-IT" sz="1600">
              <a:solidFill>
                <a:prstClr val="black"/>
              </a:solidFill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en-GB" sz="1600">
                <a:solidFill>
                  <a:prstClr val="black"/>
                </a:solidFill>
                <a:latin typeface="Courier New" pitchFamily="49" charset="0"/>
              </a:rPr>
              <a:t>user.age = 32;</a:t>
            </a:r>
            <a:endParaRPr lang="it-IT" sz="1600">
              <a:solidFill>
                <a:prstClr val="black"/>
              </a:solidFill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it-IT" sz="1600">
                <a:solidFill>
                  <a:prstClr val="black"/>
                </a:solidFill>
                <a:latin typeface="Courier New" pitchFamily="49" charset="0"/>
              </a:rPr>
              <a:t>user.phone = "555-1234";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624417" y="2676304"/>
            <a:ext cx="1075266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Viene creato un nuovo oggetto denominato </a:t>
            </a:r>
            <a:r>
              <a:rPr lang="it-IT" sz="2400" dirty="0" err="1">
                <a:solidFill>
                  <a:prstClr val="black"/>
                </a:solidFill>
              </a:rPr>
              <a:t>user</a:t>
            </a:r>
            <a:r>
              <a:rPr lang="it-IT" sz="2400" dirty="0">
                <a:solidFill>
                  <a:prstClr val="black"/>
                </a:solidFill>
              </a:rPr>
              <a:t> e tre proprietà: </a:t>
            </a:r>
            <a:r>
              <a:rPr lang="it-IT" sz="2400" dirty="0" err="1">
                <a:solidFill>
                  <a:prstClr val="black"/>
                </a:solidFill>
              </a:rPr>
              <a:t>name</a:t>
            </a:r>
            <a:r>
              <a:rPr lang="it-IT" sz="2400" dirty="0">
                <a:solidFill>
                  <a:prstClr val="black"/>
                </a:solidFill>
              </a:rPr>
              <a:t>, </a:t>
            </a:r>
            <a:r>
              <a:rPr lang="it-IT" sz="2400" dirty="0" err="1">
                <a:solidFill>
                  <a:prstClr val="black"/>
                </a:solidFill>
              </a:rPr>
              <a:t>age</a:t>
            </a:r>
            <a:r>
              <a:rPr lang="it-IT" sz="2400" dirty="0">
                <a:solidFill>
                  <a:prstClr val="black"/>
                </a:solidFill>
              </a:rPr>
              <a:t> e </a:t>
            </a:r>
            <a:r>
              <a:rPr lang="it-IT" sz="2400" dirty="0" err="1">
                <a:solidFill>
                  <a:prstClr val="black"/>
                </a:solidFill>
              </a:rPr>
              <a:t>phone</a:t>
            </a:r>
            <a:r>
              <a:rPr lang="it-IT" sz="2400" dirty="0">
                <a:solidFill>
                  <a:prstClr val="black"/>
                </a:solidFill>
              </a:rPr>
              <a:t> che sono tipi di dati </a:t>
            </a:r>
            <a:r>
              <a:rPr lang="it-IT" sz="2400" dirty="0" err="1">
                <a:solidFill>
                  <a:prstClr val="black"/>
                </a:solidFill>
              </a:rPr>
              <a:t>String</a:t>
            </a:r>
            <a:r>
              <a:rPr lang="it-IT" sz="2400" dirty="0">
                <a:solidFill>
                  <a:prstClr val="black"/>
                </a:solidFill>
              </a:rPr>
              <a:t> e </a:t>
            </a:r>
            <a:r>
              <a:rPr lang="it-IT" sz="2400" dirty="0" err="1">
                <a:solidFill>
                  <a:prstClr val="black"/>
                </a:solidFill>
              </a:rPr>
              <a:t>Numeric</a:t>
            </a:r>
            <a:r>
              <a:rPr lang="it-IT" sz="2400" dirty="0">
                <a:solidFill>
                  <a:prstClr val="black"/>
                </a:solidFill>
              </a:rPr>
              <a:t>.</a:t>
            </a:r>
          </a:p>
          <a:p>
            <a:r>
              <a:rPr lang="it-IT" sz="2400" dirty="0">
                <a:solidFill>
                  <a:prstClr val="black"/>
                </a:solidFill>
              </a:rPr>
              <a:t>Lo stesso oggetto può essere creato anche assegnando alla variabile il letterale di tipo </a:t>
            </a:r>
            <a:r>
              <a:rPr lang="it-IT" sz="2400" i="1" dirty="0" err="1">
                <a:solidFill>
                  <a:prstClr val="black"/>
                </a:solidFill>
              </a:rPr>
              <a:t>Object</a:t>
            </a:r>
            <a:r>
              <a:rPr lang="it-IT" sz="2400" dirty="0">
                <a:solidFill>
                  <a:prstClr val="black"/>
                </a:solidFill>
              </a:rPr>
              <a:t> corrispondente.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719667" y="4308422"/>
            <a:ext cx="10746317" cy="666977"/>
          </a:xfrm>
          <a:prstGeom prst="rect">
            <a:avLst/>
          </a:prstGeom>
          <a:solidFill>
            <a:srgbClr val="DFDFD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304792" algn="l"/>
              </a:tabLst>
            </a:pPr>
            <a:r>
              <a:rPr lang="en-GB" sz="1867" dirty="0" err="1">
                <a:solidFill>
                  <a:prstClr val="black"/>
                </a:solidFill>
                <a:latin typeface="Courier New" pitchFamily="49" charset="0"/>
              </a:rPr>
              <a:t>var</a:t>
            </a:r>
            <a:r>
              <a:rPr lang="en-GB" sz="1867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en-GB" sz="1867" dirty="0" err="1">
                <a:solidFill>
                  <a:prstClr val="black"/>
                </a:solidFill>
                <a:latin typeface="Courier New" pitchFamily="49" charset="0"/>
              </a:rPr>
              <a:t>user:Object</a:t>
            </a:r>
            <a:r>
              <a:rPr lang="en-GB" sz="1867" dirty="0">
                <a:solidFill>
                  <a:prstClr val="black"/>
                </a:solidFill>
                <a:latin typeface="Courier New" pitchFamily="49" charset="0"/>
              </a:rPr>
              <a:t>;</a:t>
            </a:r>
            <a:endParaRPr lang="it-IT" sz="1867" dirty="0">
              <a:solidFill>
                <a:prstClr val="black"/>
              </a:solidFill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en-GB" sz="1867" dirty="0">
                <a:solidFill>
                  <a:prstClr val="black"/>
                </a:solidFill>
                <a:latin typeface="Courier New" pitchFamily="49" charset="0"/>
              </a:rPr>
              <a:t>user = {name:”Irving”,age:32,phone:”555-1234”};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624417" y="5093602"/>
            <a:ext cx="107526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Quando si assegna ad una variabile un valore in formato letterale non è necessario richiamare il costruttore della classe con l’operatore </a:t>
            </a:r>
            <a:r>
              <a:rPr lang="it-IT" sz="2400" i="1" dirty="0" err="1">
                <a:solidFill>
                  <a:prstClr val="black"/>
                </a:solidFill>
              </a:rPr>
              <a:t>new</a:t>
            </a:r>
            <a:r>
              <a:rPr lang="it-IT" sz="2400" dirty="0">
                <a:solidFill>
                  <a:prstClr val="black"/>
                </a:solidFill>
              </a:rPr>
              <a:t>. </a:t>
            </a:r>
            <a:r>
              <a:rPr lang="it-IT" sz="2400" dirty="0" err="1">
                <a:solidFill>
                  <a:prstClr val="black"/>
                </a:solidFill>
              </a:rPr>
              <a:t>Queato</a:t>
            </a:r>
            <a:r>
              <a:rPr lang="it-IT" sz="2400" dirty="0">
                <a:solidFill>
                  <a:prstClr val="black"/>
                </a:solidFill>
              </a:rPr>
              <a:t> vale sia per </a:t>
            </a:r>
            <a:r>
              <a:rPr lang="it-IT" sz="2400" b="1" i="1" dirty="0" err="1">
                <a:solidFill>
                  <a:srgbClr val="006699"/>
                </a:solidFill>
              </a:rPr>
              <a:t>Object</a:t>
            </a:r>
            <a:r>
              <a:rPr lang="it-IT" sz="2400" dirty="0">
                <a:solidFill>
                  <a:prstClr val="black"/>
                </a:solidFill>
              </a:rPr>
              <a:t> che per </a:t>
            </a:r>
            <a:r>
              <a:rPr lang="it-IT" sz="2400" b="1" i="1" dirty="0" err="1">
                <a:solidFill>
                  <a:srgbClr val="006699"/>
                </a:solidFill>
              </a:rPr>
              <a:t>Array</a:t>
            </a:r>
            <a:r>
              <a:rPr lang="it-IT" sz="2400" b="1" i="1" dirty="0">
                <a:solidFill>
                  <a:srgbClr val="0066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075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PROPRIETÀ E METODI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Ognuno degli oggetti cha abbiamo visto ha:</a:t>
            </a:r>
          </a:p>
          <a:p>
            <a:r>
              <a:rPr lang="it-IT" sz="3733" b="1" dirty="0">
                <a:solidFill>
                  <a:srgbClr val="006699"/>
                </a:solidFill>
              </a:rPr>
              <a:t>Proprietà</a:t>
            </a:r>
            <a:r>
              <a:rPr lang="it-IT" sz="3733" dirty="0"/>
              <a:t> che ci consentono di leggere o modificare determinate caratteristiche di un elemento</a:t>
            </a:r>
          </a:p>
          <a:p>
            <a:r>
              <a:rPr lang="it-IT" sz="3733" b="1" dirty="0">
                <a:solidFill>
                  <a:srgbClr val="006699"/>
                </a:solidFill>
              </a:rPr>
              <a:t>Metodi</a:t>
            </a:r>
            <a:r>
              <a:rPr lang="it-IT" sz="3733" dirty="0"/>
              <a:t> che ci mettono a disposizione determinate </a:t>
            </a:r>
            <a:r>
              <a:rPr lang="it-IT" sz="3733" b="1" dirty="0"/>
              <a:t>azioni</a:t>
            </a:r>
            <a:r>
              <a:rPr lang="it-IT" sz="3733" dirty="0"/>
              <a:t> che gli oggetti possono compiere</a:t>
            </a:r>
          </a:p>
        </p:txBody>
      </p:sp>
    </p:spTree>
    <p:extLst>
      <p:ext uri="{BB962C8B-B14F-4D97-AF65-F5344CB8AC3E}">
        <p14:creationId xmlns:p14="http://schemas.microsoft.com/office/powerpoint/2010/main" val="385002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PROPRIETÀ E METODI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3733" dirty="0" smtClean="0"/>
              <a:t>Ogni tipo di oggetto o classe è caratterizzato da:</a:t>
            </a:r>
            <a:endParaRPr lang="it-IT" sz="3733" dirty="0"/>
          </a:p>
          <a:p>
            <a:r>
              <a:rPr lang="it-IT" sz="3733" b="1" dirty="0">
                <a:solidFill>
                  <a:srgbClr val="006699"/>
                </a:solidFill>
              </a:rPr>
              <a:t>Proprietà</a:t>
            </a:r>
            <a:r>
              <a:rPr lang="it-IT" sz="3733" dirty="0"/>
              <a:t> che ci consentono di leggere o modificare determinate caratteristiche di un </a:t>
            </a:r>
            <a:r>
              <a:rPr lang="it-IT" sz="3733" dirty="0" smtClean="0"/>
              <a:t>individuo della classe</a:t>
            </a:r>
            <a:endParaRPr lang="it-IT" sz="3733" dirty="0"/>
          </a:p>
          <a:p>
            <a:r>
              <a:rPr lang="it-IT" sz="3733" b="1" dirty="0">
                <a:solidFill>
                  <a:srgbClr val="006699"/>
                </a:solidFill>
              </a:rPr>
              <a:t>Metodi</a:t>
            </a:r>
            <a:r>
              <a:rPr lang="it-IT" sz="3733" dirty="0"/>
              <a:t> che ci mettono a disposizione determinate </a:t>
            </a:r>
            <a:r>
              <a:rPr lang="it-IT" sz="3733" b="1" dirty="0"/>
              <a:t>azioni</a:t>
            </a:r>
            <a:r>
              <a:rPr lang="it-IT" sz="3733" dirty="0"/>
              <a:t> che gli oggetti possono </a:t>
            </a:r>
            <a:r>
              <a:rPr lang="it-IT" sz="3733" dirty="0" smtClean="0"/>
              <a:t>compiere o subire</a:t>
            </a: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11571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sz="4800" dirty="0">
                <a:solidFill>
                  <a:srgbClr val="006699"/>
                </a:solidFill>
              </a:rPr>
              <a:t>Rappresentazione del DOM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Ogni elemento del DOM è rappresentato come </a:t>
            </a:r>
            <a:r>
              <a:rPr lang="it-IT" sz="3733" dirty="0" err="1"/>
              <a:t>Object</a:t>
            </a:r>
            <a:endParaRPr lang="it-IT" sz="3733" dirty="0"/>
          </a:p>
          <a:p>
            <a:r>
              <a:rPr lang="it-IT" sz="3733" dirty="0"/>
              <a:t>L’accesso alle proprietà e ai metodi avviene attraverso l’</a:t>
            </a:r>
            <a:r>
              <a:rPr lang="it-IT" sz="3733" dirty="0" err="1"/>
              <a:t>oiperatore</a:t>
            </a:r>
            <a:r>
              <a:rPr lang="it-IT" sz="3733" dirty="0"/>
              <a:t> di appartenenza (.)</a:t>
            </a:r>
          </a:p>
          <a:p>
            <a:r>
              <a:rPr lang="it-IT" sz="3733" dirty="0"/>
              <a:t>Se, per esempio, voglio recuperate il riferimento ad un oggetto scrivo:</a:t>
            </a:r>
          </a:p>
          <a:p>
            <a:pPr>
              <a:buNone/>
            </a:pPr>
            <a:r>
              <a:rPr lang="it-IT" sz="3733" dirty="0"/>
              <a:t>	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window.document.getElementById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(‘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id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’)</a:t>
            </a:r>
            <a:r>
              <a:rPr lang="it-IT" sz="3200" dirty="0"/>
              <a:t> </a:t>
            </a: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3565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Eventi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2692896"/>
          </a:xfrm>
        </p:spPr>
        <p:txBody>
          <a:bodyPr/>
          <a:lstStyle/>
          <a:p>
            <a:r>
              <a:rPr lang="it-IT" sz="3200" dirty="0"/>
              <a:t>Grazie agli eventi possiamo "impacchettare" il codice scritto attraverso </a:t>
            </a:r>
            <a:r>
              <a:rPr lang="it-IT" sz="3200" dirty="0" err="1"/>
              <a:t>JavaScript</a:t>
            </a:r>
            <a:r>
              <a:rPr lang="it-IT" sz="3200" dirty="0"/>
              <a:t> e farlo eseguire non appena l'utente esegue una data azione: </a:t>
            </a:r>
          </a:p>
          <a:p>
            <a:pPr lvl="1"/>
            <a:r>
              <a:rPr lang="it-IT" sz="2667" dirty="0"/>
              <a:t>quando clicca su un bottone di un </a:t>
            </a:r>
            <a:r>
              <a:rPr lang="it-IT" sz="2667" dirty="0" err="1"/>
              <a:t>form</a:t>
            </a:r>
            <a:r>
              <a:rPr lang="it-IT" sz="2667" dirty="0"/>
              <a:t> possiamo controllare che i dati siano nel formato giusto; </a:t>
            </a:r>
          </a:p>
          <a:p>
            <a:pPr lvl="1"/>
            <a:r>
              <a:rPr lang="it-IT" sz="2667" dirty="0"/>
              <a:t>quando passa su un determinato link possiamo </a:t>
            </a:r>
          </a:p>
          <a:p>
            <a:pPr lvl="1"/>
            <a:r>
              <a:rPr lang="it-IT" sz="2667" dirty="0"/>
              <a:t>Quanto è completato il caricamento di una immagine</a:t>
            </a:r>
          </a:p>
          <a:p>
            <a:pPr lvl="1"/>
            <a:r>
              <a:rPr lang="it-IT" sz="2667" dirty="0" err="1"/>
              <a:t>eccetera…</a:t>
            </a:r>
            <a:r>
              <a:rPr lang="it-IT" sz="266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54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PROPRIETÀ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7381" y="1604797"/>
            <a:ext cx="10972800" cy="4525963"/>
          </a:xfrm>
        </p:spPr>
        <p:txBody>
          <a:bodyPr/>
          <a:lstStyle/>
          <a:p>
            <a:r>
              <a:rPr lang="it-IT" dirty="0" smtClean="0"/>
              <a:t>Tutti le classi hanno in comune due proprietà:</a:t>
            </a:r>
          </a:p>
          <a:p>
            <a:pPr lvl="1"/>
            <a:r>
              <a:rPr lang="it-IT" b="1" dirty="0" err="1" smtClean="0"/>
              <a:t>constructor</a:t>
            </a:r>
            <a:r>
              <a:rPr lang="it-IT" dirty="0" smtClean="0"/>
              <a:t>: contiene la funzione utilizzata quando si crea una nuova istanza della classe.</a:t>
            </a:r>
          </a:p>
          <a:p>
            <a:pPr lvl="1"/>
            <a:r>
              <a:rPr lang="it-IT" b="1" dirty="0" err="1" smtClean="0"/>
              <a:t>prototype</a:t>
            </a:r>
            <a:r>
              <a:rPr lang="it-IT" dirty="0" smtClean="0"/>
              <a:t>: oggetto che contiene tutte le proprietà e i metodi che avrà la nuova istanza creata.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3541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35240"/>
            <a:ext cx="10363200" cy="1470025"/>
          </a:xfrm>
        </p:spPr>
        <p:txBody>
          <a:bodyPr/>
          <a:lstStyle/>
          <a:p>
            <a:pPr eaLnBrk="1" hangingPunct="1"/>
            <a:r>
              <a:rPr lang="it-IT" dirty="0" smtClean="0">
                <a:solidFill>
                  <a:srgbClr val="006699"/>
                </a:solidFill>
              </a:rPr>
              <a:t>LA LEGGIBILITÀ DEL CODICE</a:t>
            </a:r>
          </a:p>
        </p:txBody>
      </p:sp>
    </p:spTree>
    <p:extLst>
      <p:ext uri="{BB962C8B-B14F-4D97-AF65-F5344CB8AC3E}">
        <p14:creationId xmlns:p14="http://schemas.microsoft.com/office/powerpoint/2010/main" val="7175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6613"/>
            <a:ext cx="10972800" cy="1143000"/>
          </a:xfrm>
        </p:spPr>
        <p:txBody>
          <a:bodyPr/>
          <a:lstStyle/>
          <a:p>
            <a:pPr algn="l" eaLnBrk="1" hangingPunct="1"/>
            <a:r>
              <a:rPr lang="it-IT" smtClean="0">
                <a:solidFill>
                  <a:srgbClr val="006699"/>
                </a:solidFill>
              </a:rPr>
              <a:t>Leggibilità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60575"/>
            <a:ext cx="10972800" cy="4065588"/>
          </a:xfrm>
        </p:spPr>
        <p:txBody>
          <a:bodyPr/>
          <a:lstStyle/>
          <a:p>
            <a:pPr eaLnBrk="1" hangingPunct="1"/>
            <a:r>
              <a:rPr lang="it-IT" smtClean="0"/>
              <a:t>Scrivere programmi </a:t>
            </a:r>
            <a:r>
              <a:rPr lang="it-IT" i="1" smtClean="0"/>
              <a:t>sensati</a:t>
            </a:r>
            <a:r>
              <a:rPr lang="it-IT" smtClean="0"/>
              <a:t> e </a:t>
            </a:r>
            <a:r>
              <a:rPr lang="it-IT" i="1" smtClean="0"/>
              <a:t>leggibili</a:t>
            </a:r>
            <a:r>
              <a:rPr lang="it-IT" smtClean="0"/>
              <a:t> è difficile, ma molto importante </a:t>
            </a:r>
          </a:p>
          <a:p>
            <a:pPr eaLnBrk="1" hangingPunct="1"/>
            <a:r>
              <a:rPr lang="it-IT" smtClean="0"/>
              <a:t>È essenziale per lavorare in gruppo</a:t>
            </a:r>
          </a:p>
          <a:p>
            <a:pPr eaLnBrk="1" hangingPunct="1"/>
            <a:r>
              <a:rPr lang="it-IT" smtClean="0"/>
              <a:t>Aiuto il debugging</a:t>
            </a:r>
          </a:p>
          <a:p>
            <a:pPr eaLnBrk="1" hangingPunct="1"/>
            <a:r>
              <a:rPr lang="it-IT" smtClean="0"/>
              <a:t>Aiuta a riutilizzare il codice e quindi ci risparmia fatica</a:t>
            </a:r>
          </a:p>
        </p:txBody>
      </p:sp>
    </p:spTree>
    <p:extLst>
      <p:ext uri="{BB962C8B-B14F-4D97-AF65-F5344CB8AC3E}">
        <p14:creationId xmlns:p14="http://schemas.microsoft.com/office/powerpoint/2010/main" val="10759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7575"/>
            <a:ext cx="10972800" cy="1143000"/>
          </a:xfrm>
        </p:spPr>
        <p:txBody>
          <a:bodyPr/>
          <a:lstStyle/>
          <a:p>
            <a:pPr eaLnBrk="1" hangingPunct="1"/>
            <a:r>
              <a:rPr lang="it-IT" sz="6400" dirty="0">
                <a:solidFill>
                  <a:srgbClr val="006699"/>
                </a:solidFill>
              </a:rPr>
              <a:t>Leggibilità significa: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92375"/>
            <a:ext cx="10972800" cy="2376488"/>
          </a:xfrm>
        </p:spPr>
        <p:txBody>
          <a:bodyPr/>
          <a:lstStyle/>
          <a:p>
            <a:pPr eaLnBrk="1" hangingPunct="1"/>
            <a:r>
              <a:rPr lang="it-IT" sz="5867"/>
              <a:t>Progettare con chiarezza</a:t>
            </a:r>
          </a:p>
          <a:p>
            <a:pPr eaLnBrk="1" hangingPunct="1"/>
            <a:r>
              <a:rPr lang="it-IT" sz="5867"/>
              <a:t>Scrivere codice con chiarezza</a:t>
            </a:r>
          </a:p>
        </p:txBody>
      </p:sp>
    </p:spTree>
    <p:extLst>
      <p:ext uri="{BB962C8B-B14F-4D97-AF65-F5344CB8AC3E}">
        <p14:creationId xmlns:p14="http://schemas.microsoft.com/office/powerpoint/2010/main" val="205122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6139"/>
            <a:ext cx="10972800" cy="1143000"/>
          </a:xfrm>
        </p:spPr>
        <p:txBody>
          <a:bodyPr/>
          <a:lstStyle/>
          <a:p>
            <a:pPr algn="l" eaLnBrk="1" hangingPunct="1"/>
            <a:r>
              <a:rPr lang="it-IT" sz="5333" dirty="0">
                <a:solidFill>
                  <a:srgbClr val="006699"/>
                </a:solidFill>
              </a:rPr>
              <a:t>Progettare con chiarezza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49502"/>
            <a:ext cx="10972800" cy="3776663"/>
          </a:xfrm>
        </p:spPr>
        <p:txBody>
          <a:bodyPr/>
          <a:lstStyle/>
          <a:p>
            <a:pPr eaLnBrk="1" hangingPunct="1"/>
            <a:r>
              <a:rPr lang="it-IT" sz="3200" dirty="0"/>
              <a:t>Dedicare il tempo necessario alla progettazione della nostra applicazione non è tempo perso. </a:t>
            </a:r>
          </a:p>
          <a:p>
            <a:pPr eaLnBrk="1" hangingPunct="1"/>
            <a:r>
              <a:rPr lang="it-IT" sz="3200" dirty="0"/>
              <a:t>Ci aiuterà a chiarire la logica e la sintassi del nostro lavoro.</a:t>
            </a:r>
          </a:p>
          <a:p>
            <a:pPr eaLnBrk="1" hangingPunct="1"/>
            <a:r>
              <a:rPr lang="it-IT" sz="3200" dirty="0"/>
              <a:t>Più avremo sviluppato l’algoritmo che sta alla base della nostra applicazione più il nostro programma sarà comprensibile </a:t>
            </a:r>
          </a:p>
        </p:txBody>
      </p:sp>
    </p:spTree>
    <p:extLst>
      <p:ext uri="{BB962C8B-B14F-4D97-AF65-F5344CB8AC3E}">
        <p14:creationId xmlns:p14="http://schemas.microsoft.com/office/powerpoint/2010/main" val="119009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6139"/>
            <a:ext cx="10972800" cy="1143000"/>
          </a:xfrm>
          <a:noFill/>
        </p:spPr>
        <p:txBody>
          <a:bodyPr/>
          <a:lstStyle/>
          <a:p>
            <a:pPr algn="l" eaLnBrk="1" hangingPunct="1"/>
            <a:r>
              <a:rPr lang="it-IT" smtClean="0">
                <a:solidFill>
                  <a:srgbClr val="006699"/>
                </a:solidFill>
              </a:rPr>
              <a:t>Scrivere con chiarezza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49502"/>
            <a:ext cx="10972800" cy="3776663"/>
          </a:xfrm>
          <a:noFill/>
        </p:spPr>
        <p:txBody>
          <a:bodyPr/>
          <a:lstStyle/>
          <a:p>
            <a:pPr eaLnBrk="1" hangingPunct="1"/>
            <a:r>
              <a:rPr lang="it-IT" sz="3733" dirty="0"/>
              <a:t>La chiarezza della scrittura si ottiene attraverso due </a:t>
            </a:r>
            <a:r>
              <a:rPr lang="it-IT" sz="3733" i="1" dirty="0"/>
              <a:t>tecniche :</a:t>
            </a:r>
          </a:p>
          <a:p>
            <a:pPr eaLnBrk="1" hangingPunct="1"/>
            <a:r>
              <a:rPr lang="it-IT" sz="3733" dirty="0"/>
              <a:t>L’</a:t>
            </a:r>
            <a:r>
              <a:rPr lang="it-IT" sz="3733" b="1" i="1" dirty="0"/>
              <a:t>indentazione:</a:t>
            </a:r>
            <a:r>
              <a:rPr lang="it-IT" sz="3733" dirty="0"/>
              <a:t> inserire spazi o tabulazioni per mettere subito in evidenza le gerarchie sintattiche del codice.</a:t>
            </a:r>
          </a:p>
          <a:p>
            <a:pPr eaLnBrk="1" hangingPunct="1"/>
            <a:r>
              <a:rPr lang="it-IT" sz="3733" dirty="0"/>
              <a:t>I </a:t>
            </a:r>
            <a:r>
              <a:rPr lang="it-IT" sz="3733" b="1" i="1" dirty="0"/>
              <a:t>commenti</a:t>
            </a:r>
            <a:r>
              <a:rPr lang="it-IT" sz="3733" dirty="0"/>
              <a:t>: inserire note e spiegazione nel corpo del codice. </a:t>
            </a:r>
          </a:p>
        </p:txBody>
      </p:sp>
    </p:spTree>
    <p:extLst>
      <p:ext uri="{BB962C8B-B14F-4D97-AF65-F5344CB8AC3E}">
        <p14:creationId xmlns:p14="http://schemas.microsoft.com/office/powerpoint/2010/main" val="26915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09600" y="15573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4267" dirty="0">
                <a:solidFill>
                  <a:prstClr val="black"/>
                </a:solidFill>
              </a:rPr>
              <a:t>Prendiamo in </a:t>
            </a:r>
            <a:r>
              <a:rPr lang="it-IT" sz="4267" dirty="0" err="1">
                <a:solidFill>
                  <a:prstClr val="black"/>
                </a:solidFill>
              </a:rPr>
              <a:t>esamo</a:t>
            </a:r>
            <a:r>
              <a:rPr lang="it-IT" sz="4267" dirty="0">
                <a:solidFill>
                  <a:prstClr val="black"/>
                </a:solidFill>
              </a:rPr>
              <a:t> questo brano di codice HTML</a:t>
            </a:r>
            <a:r>
              <a:rPr lang="it-IT" sz="4267" i="1" dirty="0">
                <a:solidFill>
                  <a:prstClr val="black"/>
                </a:solidFill>
              </a:rPr>
              <a:t> :</a:t>
            </a:r>
          </a:p>
          <a:p>
            <a:pPr marL="457189" indent="-457189">
              <a:spcBef>
                <a:spcPct val="20000"/>
              </a:spcBef>
            </a:pPr>
            <a:r>
              <a:rPr lang="en-GB" sz="4267" b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	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&lt;table&gt; &lt;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&lt;td&gt;a&lt;/td&gt; &lt;td&gt;b&lt;/td&gt; &lt;td&gt;c&lt;/td&gt; &lt;/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&lt;td&gt; &lt;table&gt; &lt;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&lt;td&gt;a1&lt;/td&gt; &lt;/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&lt;td&gt;a2&lt;/td&gt; &lt;/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&lt;/table&gt; &lt;/td&gt; &lt;td&gt;b1&lt;/td&gt;</a:t>
            </a:r>
            <a:b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&lt;td&gt;c1&lt;/td&gt; &lt;/</a:t>
            </a:r>
            <a:r>
              <a:rPr lang="en-GB" sz="2667" b="1" dirty="0" err="1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&gt; &lt;/table&gt;</a:t>
            </a:r>
            <a:r>
              <a:rPr lang="en-GB" sz="4267" dirty="0">
                <a:solidFill>
                  <a:prstClr val="black"/>
                </a:solidFill>
              </a:rPr>
              <a:t> </a:t>
            </a:r>
            <a:endParaRPr lang="it-IT" sz="4267" dirty="0">
              <a:solidFill>
                <a:prstClr val="black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Identazione: un esempio</a:t>
            </a:r>
          </a:p>
        </p:txBody>
      </p:sp>
    </p:spTree>
    <p:extLst>
      <p:ext uri="{BB962C8B-B14F-4D97-AF65-F5344CB8AC3E}">
        <p14:creationId xmlns:p14="http://schemas.microsoft.com/office/powerpoint/2010/main" val="18565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Identazione: un esempio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1628775"/>
            <a:ext cx="109728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133" dirty="0">
                <a:solidFill>
                  <a:prstClr val="black"/>
                </a:solidFill>
              </a:rPr>
              <a:t>E confrontiamolo con questo:</a:t>
            </a:r>
          </a:p>
          <a:p>
            <a:pPr marL="457189" indent="-457189">
              <a:spcBef>
                <a:spcPct val="20000"/>
              </a:spcBef>
            </a:pP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&lt;table&gt;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&lt;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&lt;td&gt;a&lt;/td&gt;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&lt;td&gt;b&lt;/td&gt;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&lt;td&gt;c&lt;/td&gt;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&lt;/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&lt;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&lt;table&gt;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  &lt;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    &lt;td&gt;a1&lt;/td&gt;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  &lt;/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  &lt;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    &lt;td&gt;a2&lt;/td&gt;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  &lt;/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&lt;/table&gt;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&lt;td&gt;b1&lt;/td&gt;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  &lt;td&gt;c1&lt;/td&gt;</a:t>
            </a:r>
            <a:b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  &lt;/</a:t>
            </a:r>
            <a:r>
              <a:rPr lang="en-GB" sz="1333" b="1" dirty="0" err="1">
                <a:solidFill>
                  <a:prstClr val="black"/>
                </a:solidFill>
                <a:latin typeface="Courier New" pitchFamily="49" charset="0"/>
              </a:rPr>
              <a:t>tr</a:t>
            </a: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&gt;</a:t>
            </a:r>
          </a:p>
          <a:p>
            <a:pPr marL="457189" indent="-457189">
              <a:spcBef>
                <a:spcPct val="20000"/>
              </a:spcBef>
            </a:pPr>
            <a:r>
              <a:rPr lang="en-GB" sz="1333" b="1" dirty="0">
                <a:solidFill>
                  <a:prstClr val="black"/>
                </a:solidFill>
                <a:latin typeface="Courier New" pitchFamily="49" charset="0"/>
              </a:rPr>
              <a:t>&lt;/table&gt;</a:t>
            </a:r>
            <a:r>
              <a:rPr lang="en-GB" sz="1200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endParaRPr lang="it-IT" sz="1200" dirty="0">
              <a:solidFill>
                <a:prstClr val="black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56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PROPRIETÀ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3200" dirty="0" smtClean="0"/>
              <a:t>Le proprietà si usano come le variabili, solo che non sono globali ma riferite ad un elemento specifico: l’oggetto (l’istanza della classe)</a:t>
            </a:r>
          </a:p>
          <a:p>
            <a:r>
              <a:rPr lang="it-IT" sz="3200" dirty="0" smtClean="0"/>
              <a:t>Una volta che una variabile contiene un oggetto </a:t>
            </a:r>
          </a:p>
          <a:p>
            <a:pPr marL="0" indent="0" algn="ctr">
              <a:buNone/>
            </a:pPr>
            <a:r>
              <a:rPr lang="it-IT" sz="40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4000" b="1" dirty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dirty="0">
                <a:solidFill>
                  <a:srgbClr val="FF0000"/>
                </a:solidFill>
                <a:latin typeface="Source Code Pro" panose="020B0509030403020204" pitchFamily="49" charset="0"/>
              </a:rPr>
              <a:t>= </a:t>
            </a:r>
            <a:r>
              <a:rPr lang="it-IT" sz="4000" b="1" dirty="0">
                <a:solidFill>
                  <a:srgbClr val="0070C0"/>
                </a:solidFill>
                <a:latin typeface="Source Code Pro" panose="020B0509030403020204" pitchFamily="49" charset="0"/>
              </a:rPr>
              <a:t>″Ciao gente</a:t>
            </a:r>
            <a:r>
              <a:rPr lang="it-IT" sz="40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!″</a:t>
            </a:r>
            <a:r>
              <a:rPr lang="it-IT" sz="4000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4000" dirty="0"/>
          </a:p>
          <a:p>
            <a:r>
              <a:rPr lang="it-IT" sz="3200" dirty="0" smtClean="0"/>
              <a:t>Si può accedere alle sue proprietà con due sintassi diverse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5760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6139"/>
            <a:ext cx="10972800" cy="1143000"/>
          </a:xfrm>
          <a:noFill/>
        </p:spPr>
        <p:txBody>
          <a:bodyPr/>
          <a:lstStyle/>
          <a:p>
            <a:pPr algn="l" eaLnBrk="1" hangingPunct="1"/>
            <a:r>
              <a:rPr lang="it-IT" smtClean="0">
                <a:solidFill>
                  <a:srgbClr val="006699"/>
                </a:solidFill>
              </a:rPr>
              <a:t>Identazione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49502"/>
            <a:ext cx="10972800" cy="3776663"/>
          </a:xfrm>
          <a:noFill/>
        </p:spPr>
        <p:txBody>
          <a:bodyPr/>
          <a:lstStyle/>
          <a:p>
            <a:pPr eaLnBrk="1" hangingPunct="1"/>
            <a:r>
              <a:rPr lang="it-IT" sz="4800" dirty="0"/>
              <a:t>Si tratta delle stessa tabella, ma nel primo caso ci risulta molto difficile capire come è organizzata. Nel secondo la gerarchia degli elementi risulta molto più chiara.</a:t>
            </a:r>
          </a:p>
        </p:txBody>
      </p:sp>
    </p:spTree>
    <p:extLst>
      <p:ext uri="{BB962C8B-B14F-4D97-AF65-F5344CB8AC3E}">
        <p14:creationId xmlns:p14="http://schemas.microsoft.com/office/powerpoint/2010/main" val="10467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09600" y="8461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Identazione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09600" y="19891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>
                <a:solidFill>
                  <a:prstClr val="black"/>
                </a:solidFill>
              </a:rPr>
              <a:t>L’identazione non ha nessun effetto sulla compilazione del programma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>
                <a:solidFill>
                  <a:prstClr val="black"/>
                </a:solidFill>
              </a:rPr>
              <a:t>Serve solo a rendere il nostro lavoro più leggibile.</a:t>
            </a:r>
          </a:p>
        </p:txBody>
      </p:sp>
    </p:spTree>
    <p:extLst>
      <p:ext uri="{BB962C8B-B14F-4D97-AF65-F5344CB8AC3E}">
        <p14:creationId xmlns:p14="http://schemas.microsoft.com/office/powerpoint/2010/main" val="421125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09600" y="8461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Inserire commenti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09600" y="19891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 dirty="0">
                <a:solidFill>
                  <a:prstClr val="black"/>
                </a:solidFill>
              </a:rPr>
              <a:t>Rende il codice leggibile anche ad altri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 dirty="0">
                <a:solidFill>
                  <a:prstClr val="black"/>
                </a:solidFill>
              </a:rPr>
              <a:t>Quando decidiamo di apportare modifiche a cose che abbiamo scritto ci rende la vita più facile.</a:t>
            </a:r>
          </a:p>
        </p:txBody>
      </p:sp>
    </p:spTree>
    <p:extLst>
      <p:ext uri="{BB962C8B-B14F-4D97-AF65-F5344CB8AC3E}">
        <p14:creationId xmlns:p14="http://schemas.microsoft.com/office/powerpoint/2010/main" val="158244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09600" y="8461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Delimitatori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09600" y="19891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Delimitatori di riga: tutto </a:t>
            </a:r>
            <a:r>
              <a:rPr lang="it-IT" sz="2667" dirty="0" err="1">
                <a:solidFill>
                  <a:prstClr val="black"/>
                </a:solidFill>
              </a:rPr>
              <a:t>cio</a:t>
            </a:r>
            <a:r>
              <a:rPr lang="it-IT" sz="2667" dirty="0">
                <a:solidFill>
                  <a:prstClr val="black"/>
                </a:solidFill>
              </a:rPr>
              <a:t> che segue il contrassegno di commento fino alla fine della riga non viene compilato. Esempi: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5333" b="1" dirty="0">
                <a:solidFill>
                  <a:srgbClr val="006699"/>
                </a:solidFill>
              </a:rPr>
              <a:t>//</a:t>
            </a:r>
            <a:r>
              <a:rPr lang="it-IT" sz="5333" b="1" dirty="0">
                <a:solidFill>
                  <a:prstClr val="black"/>
                </a:solidFill>
              </a:rPr>
              <a:t>    </a:t>
            </a:r>
            <a:endParaRPr lang="it-IT" sz="5333" dirty="0">
              <a:solidFill>
                <a:srgbClr val="006699"/>
              </a:solidFill>
            </a:endParaRP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Delimitatori di inizio e fine: tutto ciò compreso tra il contrassegno di inizio e il contrassegno di fine non viene compilato.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5333" b="1" dirty="0">
                <a:solidFill>
                  <a:srgbClr val="006699"/>
                </a:solidFill>
              </a:rPr>
              <a:t>/* ….  */    &lt;!</a:t>
            </a:r>
            <a:r>
              <a:rPr lang="it-IT" sz="5333" b="1" dirty="0" err="1">
                <a:solidFill>
                  <a:srgbClr val="006699"/>
                </a:solidFill>
              </a:rPr>
              <a:t>--</a:t>
            </a:r>
            <a:r>
              <a:rPr lang="it-IT" sz="5333" b="1" dirty="0">
                <a:solidFill>
                  <a:srgbClr val="006699"/>
                </a:solidFill>
              </a:rPr>
              <a:t>  ….  </a:t>
            </a:r>
            <a:r>
              <a:rPr lang="it-IT" sz="5333" b="1" dirty="0" err="1">
                <a:solidFill>
                  <a:srgbClr val="006699"/>
                </a:solidFill>
              </a:rPr>
              <a:t>--</a:t>
            </a:r>
            <a:r>
              <a:rPr lang="it-IT" sz="5333" b="1" dirty="0">
                <a:solidFill>
                  <a:srgbClr val="006699"/>
                </a:solidFill>
              </a:rPr>
              <a:t>&gt; </a:t>
            </a:r>
            <a:r>
              <a:rPr lang="it-IT" sz="3733" b="1" dirty="0">
                <a:solidFill>
                  <a:prstClr val="black"/>
                </a:solidFill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289084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687835"/>
            <a:ext cx="10972800" cy="796951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Commenti</a:t>
            </a:r>
            <a:endParaRPr lang="it-IT" dirty="0">
              <a:solidFill>
                <a:srgbClr val="006699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222275" y="2084852"/>
          <a:ext cx="9962291" cy="191776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449072"/>
                <a:gridCol w="2424653"/>
                <a:gridCol w="5088565"/>
              </a:tblGrid>
              <a:tr h="327663">
                <a:tc>
                  <a:txBody>
                    <a:bodyPr/>
                    <a:lstStyle/>
                    <a:p>
                      <a:pPr algn="ctr"/>
                      <a:r>
                        <a:rPr lang="it-IT" sz="190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tag</a:t>
                      </a:r>
                      <a:r>
                        <a:rPr lang="it-IT" sz="19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di apertura </a:t>
                      </a:r>
                    </a:p>
                  </a:txBody>
                  <a:tcPr marL="25400" marR="25400" marT="19051" marB="19051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tag</a:t>
                      </a:r>
                      <a:r>
                        <a:rPr lang="it-IT" sz="19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di chiusura </a:t>
                      </a:r>
                    </a:p>
                  </a:txBody>
                  <a:tcPr marL="25400" marR="25400" marT="19051" marB="19051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descrizione </a:t>
                      </a:r>
                    </a:p>
                  </a:txBody>
                  <a:tcPr marL="25400" marR="25400" marT="19051" marB="19051" anchor="ctr">
                    <a:solidFill>
                      <a:srgbClr val="006699"/>
                    </a:solidFill>
                  </a:tcPr>
                </a:tc>
              </a:tr>
              <a:tr h="972884"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//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non si chiude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è un commento “veloce”, che deve essere espresso in una sola riga senza andare a capo</a:t>
                      </a:r>
                    </a:p>
                  </a:txBody>
                  <a:tcPr marL="25400" marR="25400" marT="19051" marB="19051" anchor="ctr"/>
                </a:tc>
              </a:tr>
              <a:tr h="617223"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/*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*/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si usa per scrivere commenti su più righe</a:t>
                      </a:r>
                    </a:p>
                  </a:txBody>
                  <a:tcPr marL="25400" marR="25400" marT="19051" marB="19051" anchor="ctr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103446" y="1484786"/>
            <a:ext cx="66431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dirty="0" err="1">
                <a:solidFill>
                  <a:prstClr val="black"/>
                </a:solidFill>
              </a:rPr>
              <a:t>JavaScript</a:t>
            </a:r>
            <a:r>
              <a:rPr lang="it-IT" sz="3200" dirty="0">
                <a:solidFill>
                  <a:prstClr val="black"/>
                </a:solidFill>
              </a:rPr>
              <a:t> ha due tipi di commenti: </a:t>
            </a:r>
          </a:p>
        </p:txBody>
      </p:sp>
      <p:sp>
        <p:nvSpPr>
          <p:cNvPr id="6" name="Rettangolo 5"/>
          <p:cNvSpPr/>
          <p:nvPr/>
        </p:nvSpPr>
        <p:spPr>
          <a:xfrm>
            <a:off x="1199456" y="4101075"/>
            <a:ext cx="9985109" cy="230832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it-IT" sz="16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"text/javascript"&gt;</a:t>
            </a:r>
            <a:b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// questo è un commento su una sola riga</a:t>
            </a:r>
            <a:b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/*</a:t>
            </a:r>
            <a:b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questo è un commento che sta su più righe,  serve </a:t>
            </a:r>
          </a:p>
          <a:p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nel caso in cui ci siano commenti particolarmente </a:t>
            </a:r>
          </a:p>
          <a:p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lunghi </a:t>
            </a:r>
            <a:b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*/</a:t>
            </a:r>
            <a:b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16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alert</a:t>
            </a: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("ciao");</a:t>
            </a:r>
            <a:b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90334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64706"/>
            <a:ext cx="10972800" cy="652935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Finestre di dialogo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252736"/>
          </a:xfrm>
        </p:spPr>
        <p:txBody>
          <a:bodyPr/>
          <a:lstStyle/>
          <a:p>
            <a:r>
              <a:rPr lang="it-IT" sz="3200" dirty="0"/>
              <a:t>L’oggetto </a:t>
            </a:r>
            <a:r>
              <a:rPr lang="it-IT" sz="3200" dirty="0" err="1"/>
              <a:t>window</a:t>
            </a:r>
            <a:r>
              <a:rPr lang="it-IT" sz="3200" dirty="0"/>
              <a:t> ci fornisce, tre metodi che ci consentono di fornire o di chiedere informazioni all’utente utilizzando delle finestre di dialogo:</a:t>
            </a:r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/>
        </p:nvGraphicFramePr>
        <p:xfrm>
          <a:off x="1007438" y="3360744"/>
          <a:ext cx="10465161" cy="275655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18732"/>
                <a:gridCol w="2963585"/>
                <a:gridCol w="6482844"/>
              </a:tblGrid>
              <a:tr h="267411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Metodo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marL="11276" marR="11276" marT="8457" marB="8457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Spiegazione</a:t>
                      </a:r>
                    </a:p>
                  </a:txBody>
                  <a:tcPr marL="11276" marR="11276" marT="8457" marB="8457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Esempio</a:t>
                      </a:r>
                    </a:p>
                  </a:txBody>
                  <a:tcPr marL="11276" marR="11276" marT="8457" marB="8457" anchor="ctr">
                    <a:solidFill>
                      <a:srgbClr val="006699"/>
                    </a:solidFill>
                  </a:tcPr>
                </a:tc>
              </a:tr>
              <a:tr h="748435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 smtClean="0"/>
                        <a:t>alert</a:t>
                      </a:r>
                      <a:endParaRPr lang="it-IT" sz="1600" b="1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Presenta</a:t>
                      </a:r>
                      <a:r>
                        <a:rPr lang="it-IT" sz="1600" baseline="0" dirty="0" smtClean="0"/>
                        <a:t> un messaggio all’utente e mostra il bottone </a:t>
                      </a:r>
                      <a:r>
                        <a:rPr lang="it-IT" sz="1600" b="1" baseline="0" dirty="0" smtClean="0">
                          <a:solidFill>
                            <a:srgbClr val="006699"/>
                          </a:solidFill>
                        </a:rPr>
                        <a:t>Ok</a:t>
                      </a:r>
                      <a:endParaRPr lang="it-IT" sz="1600" b="1" dirty="0">
                        <a:solidFill>
                          <a:srgbClr val="006699"/>
                        </a:solidFill>
                      </a:endParaRPr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window.alert</a:t>
                      </a:r>
                      <a:r>
                        <a:rPr lang="it-IT" sz="1600" dirty="0" smtClean="0"/>
                        <a:t>(“messaggio’);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</a:tr>
              <a:tr h="748435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 smtClean="0"/>
                        <a:t>confirm</a:t>
                      </a:r>
                      <a:endParaRPr lang="it-IT" sz="1600" b="1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Richiede</a:t>
                      </a:r>
                      <a:r>
                        <a:rPr lang="it-IT" sz="1600" baseline="0" dirty="0" smtClean="0"/>
                        <a:t> una conferma all’utente. Mostra i bottoni </a:t>
                      </a:r>
                      <a:r>
                        <a:rPr lang="it-IT" sz="1600" b="1" baseline="0" dirty="0" smtClean="0">
                          <a:solidFill>
                            <a:srgbClr val="006699"/>
                          </a:solidFill>
                        </a:rPr>
                        <a:t>Ok</a:t>
                      </a:r>
                      <a:r>
                        <a:rPr lang="it-IT" sz="1600" baseline="0" dirty="0" smtClean="0"/>
                        <a:t> e </a:t>
                      </a:r>
                      <a:r>
                        <a:rPr lang="it-IT" sz="1600" b="1" baseline="0" dirty="0" smtClean="0">
                          <a:solidFill>
                            <a:srgbClr val="006699"/>
                          </a:solidFill>
                        </a:rPr>
                        <a:t>Annulla</a:t>
                      </a:r>
                      <a:endParaRPr lang="it-IT" sz="1600" b="1" dirty="0">
                        <a:solidFill>
                          <a:srgbClr val="006699"/>
                        </a:solidFill>
                      </a:endParaRPr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var</a:t>
                      </a:r>
                      <a:r>
                        <a:rPr lang="it-IT" sz="1600" baseline="0" dirty="0" smtClean="0"/>
                        <a:t> risposta;</a:t>
                      </a:r>
                    </a:p>
                    <a:p>
                      <a:pPr algn="l"/>
                      <a:r>
                        <a:rPr lang="it-IT" sz="1600" baseline="0" dirty="0" smtClean="0"/>
                        <a:t>risposta = </a:t>
                      </a:r>
                      <a:r>
                        <a:rPr lang="it-IT" sz="1600" baseline="0" dirty="0" err="1" smtClean="0"/>
                        <a:t>window.confirm</a:t>
                      </a:r>
                      <a:r>
                        <a:rPr lang="it-IT" sz="1600" baseline="0" dirty="0" smtClean="0"/>
                        <a:t>(“Vuoi continuare?’);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</a:tr>
              <a:tr h="992275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 smtClean="0"/>
                        <a:t>prompt</a:t>
                      </a:r>
                      <a:endParaRPr lang="it-IT" sz="1600" b="1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Richiede all’utente di inserire un valore. Mostra un campo di testo e il bottone Ok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var</a:t>
                      </a:r>
                      <a:r>
                        <a:rPr lang="it-IT" sz="1600" dirty="0" smtClean="0"/>
                        <a:t> nome;</a:t>
                      </a:r>
                    </a:p>
                    <a:p>
                      <a:pPr algn="l"/>
                      <a:r>
                        <a:rPr lang="it-IT" sz="1600" dirty="0" smtClean="0"/>
                        <a:t>nome = </a:t>
                      </a:r>
                      <a:r>
                        <a:rPr lang="it-IT" sz="1600" dirty="0" err="1" smtClean="0"/>
                        <a:t>window.prompt</a:t>
                      </a:r>
                      <a:r>
                        <a:rPr lang="it-IT" sz="1600" dirty="0" smtClean="0"/>
                        <a:t>(‘Come ti chiami?’, ‘Inserisci qui il tuo nome’);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17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800533"/>
          </a:xfrm>
        </p:spPr>
        <p:txBody>
          <a:bodyPr/>
          <a:lstStyle/>
          <a:p>
            <a:r>
              <a:rPr lang="it-IT" sz="3200" dirty="0"/>
              <a:t>HTML (e XHTML) hanno la funzione di strutturare in una rigida gerarchia i contenuti di una pagina WEB</a:t>
            </a:r>
          </a:p>
          <a:p>
            <a:r>
              <a:rPr lang="it-IT" sz="3200" dirty="0"/>
              <a:t>Quando i browser moderni caricano il contenuto di una pagina organizzano quindi questi contenuti in memoria in una struttura gerarchica ben definita</a:t>
            </a:r>
          </a:p>
          <a:p>
            <a:r>
              <a:rPr lang="it-IT" sz="3200" dirty="0"/>
              <a:t>Questa struttura gerarchica è il </a:t>
            </a:r>
            <a:r>
              <a:rPr lang="it-IT" sz="3200" dirty="0" err="1"/>
              <a:t>Document</a:t>
            </a:r>
            <a:r>
              <a:rPr lang="it-IT" sz="3200" dirty="0"/>
              <a:t> </a:t>
            </a:r>
            <a:r>
              <a:rPr lang="it-IT" sz="3200" dirty="0" err="1"/>
              <a:t>Object</a:t>
            </a:r>
            <a:r>
              <a:rPr lang="it-IT" sz="3200" dirty="0"/>
              <a:t> </a:t>
            </a:r>
            <a:r>
              <a:rPr lang="it-IT" sz="3200" dirty="0" err="1"/>
              <a:t>Model</a:t>
            </a:r>
            <a:r>
              <a:rPr lang="it-IT" sz="3200" dirty="0"/>
              <a:t>.</a:t>
            </a:r>
          </a:p>
          <a:p>
            <a:r>
              <a:rPr lang="it-IT" sz="3200" dirty="0"/>
              <a:t>Javascript consente di intervenire su questa struttura aggiungendo, togliendo o modificando gli elementi di cui è composta.</a:t>
            </a:r>
          </a:p>
        </p:txBody>
      </p:sp>
    </p:spTree>
    <p:extLst>
      <p:ext uri="{BB962C8B-B14F-4D97-AF65-F5344CB8AC3E}">
        <p14:creationId xmlns:p14="http://schemas.microsoft.com/office/powerpoint/2010/main" val="6196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200" spc="400" dirty="0"/>
              <a:t>STRUTTURA MINIMA </a:t>
            </a:r>
            <a:r>
              <a:rPr lang="it-IT" sz="3200" spc="400" dirty="0" err="1"/>
              <a:t>DI</a:t>
            </a:r>
            <a:r>
              <a:rPr lang="it-IT" sz="3200" spc="400" dirty="0"/>
              <a:t> UNA PAGINA HTML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488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4"/>
          <p:cNvGraphicFramePr>
            <a:graphicFrameLocks/>
          </p:cNvGraphicFramePr>
          <p:nvPr/>
        </p:nvGraphicFramePr>
        <p:xfrm>
          <a:off x="1487488" y="836712"/>
          <a:ext cx="95050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6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WINDOW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/>
              <a:t>L’oggetto </a:t>
            </a:r>
            <a:r>
              <a:rPr lang="it-IT" sz="3200" dirty="0" err="1"/>
              <a:t>window</a:t>
            </a:r>
            <a:r>
              <a:rPr lang="it-IT" sz="3200" dirty="0"/>
              <a:t> è al vertice della gerarchia degli oggetti. </a:t>
            </a:r>
          </a:p>
          <a:p>
            <a:r>
              <a:rPr lang="it-IT" sz="3200" dirty="0"/>
              <a:t>Rappresenta il la finestra del browser in cui appaiono i documenti HTML. In un ambiente </a:t>
            </a:r>
            <a:r>
              <a:rPr lang="it-IT" sz="3200" dirty="0" err="1"/>
              <a:t>multiframe</a:t>
            </a:r>
            <a:r>
              <a:rPr lang="it-IT" sz="3200" dirty="0"/>
              <a:t>, anche ogni frame è un oggetto </a:t>
            </a:r>
            <a:r>
              <a:rPr lang="it-IT" sz="3200" dirty="0" err="1"/>
              <a:t>window</a:t>
            </a:r>
            <a:r>
              <a:rPr lang="it-IT" sz="3200" dirty="0"/>
              <a:t>. </a:t>
            </a:r>
          </a:p>
          <a:p>
            <a:r>
              <a:rPr lang="it-IT" sz="3200" dirty="0"/>
              <a:t>Dato che ogni azione sul documento si svolge all'interno della finestra, la finestra è il contenitore più esterno della gerarchia di oggetti. I suoi confini fisici contengono il documento.</a:t>
            </a:r>
          </a:p>
        </p:txBody>
      </p:sp>
    </p:spTree>
    <p:extLst>
      <p:ext uri="{BB962C8B-B14F-4D97-AF65-F5344CB8AC3E}">
        <p14:creationId xmlns:p14="http://schemas.microsoft.com/office/powerpoint/2010/main" val="96578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sz="5400" dirty="0" smtClean="0">
                <a:solidFill>
                  <a:srgbClr val="006699"/>
                </a:solidFill>
              </a:rPr>
              <a:t>ACCESSO ALLE </a:t>
            </a:r>
            <a:r>
              <a:rPr lang="it-IT" sz="5400" dirty="0" smtClean="0">
                <a:solidFill>
                  <a:srgbClr val="006699"/>
                </a:solidFill>
              </a:rPr>
              <a:t>PROPRIETÀ</a:t>
            </a:r>
            <a:endParaRPr lang="it-IT" sz="5400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3200" dirty="0" smtClean="0"/>
              <a:t>Usando l’operatore di appartenenza ˝</a:t>
            </a:r>
            <a:r>
              <a:rPr lang="it-IT" sz="3200" dirty="0" smtClean="0">
                <a:solidFill>
                  <a:srgbClr val="00B050"/>
                </a:solidFill>
              </a:rPr>
              <a:t>•</a:t>
            </a:r>
            <a:r>
              <a:rPr lang="it-IT" sz="3200" dirty="0" smtClean="0"/>
              <a:t>˝</a:t>
            </a:r>
          </a:p>
          <a:p>
            <a:pPr marL="0" indent="0" algn="ctr">
              <a:buNone/>
            </a:pPr>
            <a:r>
              <a:rPr lang="it-IT" sz="4000" b="1" dirty="0" err="1">
                <a:solidFill>
                  <a:srgbClr val="002060"/>
                </a:solidFill>
                <a:latin typeface="Source Code Pro" panose="020B0509030403020204" pitchFamily="49" charset="0"/>
              </a:rPr>
              <a:t>v</a:t>
            </a:r>
            <a:r>
              <a:rPr lang="it-IT" sz="4000" b="1" dirty="0" err="1" smtClean="0">
                <a:solidFill>
                  <a:srgbClr val="002060"/>
                </a:solidFill>
                <a:latin typeface="Source Code Pro" panose="020B0509030403020204" pitchFamily="49" charset="0"/>
              </a:rPr>
              <a:t>ar</a:t>
            </a:r>
            <a:r>
              <a:rPr lang="it-IT" sz="4000" b="1" dirty="0" smtClean="0">
                <a:solidFill>
                  <a:srgbClr val="00206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len</a:t>
            </a:r>
            <a:r>
              <a:rPr lang="it-IT" sz="40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=</a:t>
            </a:r>
            <a:r>
              <a:rPr lang="it-IT" sz="40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4000" b="1" dirty="0" err="1" smtClean="0">
                <a:solidFill>
                  <a:srgbClr val="00B050"/>
                </a:solidFill>
                <a:latin typeface="Source Code Pro" panose="020B0509030403020204" pitchFamily="49" charset="0"/>
              </a:rPr>
              <a:t>.</a:t>
            </a:r>
            <a:r>
              <a:rPr lang="it-IT" sz="40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length</a:t>
            </a:r>
            <a:r>
              <a:rPr lang="it-IT" sz="40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4000" dirty="0">
              <a:solidFill>
                <a:srgbClr val="00B050"/>
              </a:solidFill>
            </a:endParaRPr>
          </a:p>
          <a:p>
            <a:r>
              <a:rPr lang="it-IT" sz="3200" dirty="0" smtClean="0"/>
              <a:t>Usando le parentesi quadre che racchiudano il </a:t>
            </a:r>
            <a:r>
              <a:rPr lang="it-IT" sz="3200" dirty="0" smtClean="0">
                <a:solidFill>
                  <a:srgbClr val="002060"/>
                </a:solidFill>
                <a:latin typeface="+mj-lt"/>
              </a:rPr>
              <a:t>nome della proprietà come stringa di caratteri</a:t>
            </a:r>
            <a:r>
              <a:rPr lang="it-IT" sz="3200" dirty="0" smtClean="0"/>
              <a:t>.</a:t>
            </a:r>
          </a:p>
          <a:p>
            <a:pPr marL="0" indent="0" algn="ctr">
              <a:buNone/>
            </a:pPr>
            <a:r>
              <a:rPr lang="it-IT" sz="4000" b="1" dirty="0" err="1">
                <a:solidFill>
                  <a:srgbClr val="002060"/>
                </a:solidFill>
                <a:latin typeface="Source Code Pro" panose="020B0509030403020204" pitchFamily="49" charset="0"/>
              </a:rPr>
              <a:t>var</a:t>
            </a:r>
            <a:r>
              <a:rPr lang="it-IT" sz="4000" b="1" dirty="0">
                <a:solidFill>
                  <a:srgbClr val="00206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len</a:t>
            </a:r>
            <a:r>
              <a:rPr lang="it-IT" sz="40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>
                <a:solidFill>
                  <a:srgbClr val="00B050"/>
                </a:solidFill>
                <a:latin typeface="Source Code Pro" panose="020B0509030403020204" pitchFamily="49" charset="0"/>
              </a:rPr>
              <a:t>=</a:t>
            </a:r>
            <a:r>
              <a:rPr lang="it-IT" sz="4000" b="1" dirty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40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[</a:t>
            </a:r>
            <a:r>
              <a:rPr lang="it-IT" sz="40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″</a:t>
            </a:r>
            <a:r>
              <a:rPr lang="it-IT" sz="4000" b="1" dirty="0" err="1" smtClean="0">
                <a:solidFill>
                  <a:srgbClr val="0070C0"/>
                </a:solidFill>
                <a:latin typeface="Source Code Pro" panose="020B0509030403020204" pitchFamily="49" charset="0"/>
              </a:rPr>
              <a:t>length</a:t>
            </a:r>
            <a:r>
              <a:rPr lang="it-IT" sz="40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″</a:t>
            </a:r>
            <a:r>
              <a:rPr lang="it-IT" sz="40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]</a:t>
            </a:r>
            <a:r>
              <a:rPr lang="it-IT" sz="40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4000" dirty="0">
              <a:solidFill>
                <a:srgbClr val="00B050"/>
              </a:solidFill>
            </a:endParaRPr>
          </a:p>
          <a:p>
            <a:r>
              <a:rPr lang="it-IT" sz="3200" dirty="0" smtClean="0"/>
              <a:t>In entrambi i casi </a:t>
            </a:r>
            <a:r>
              <a:rPr lang="it-IT" sz="32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len</a:t>
            </a:r>
            <a:r>
              <a:rPr lang="it-IT" sz="3200" dirty="0" smtClean="0"/>
              <a:t> conterrà il numero di caratteri di cui è composta la variabile stringa </a:t>
            </a:r>
            <a:r>
              <a:rPr lang="it-IT" sz="32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68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NAVIGATOR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navigator </a:t>
            </a:r>
            <a:r>
              <a:rPr lang="it-IT" sz="3733" dirty="0" err="1"/>
              <a:t>rappresente</a:t>
            </a:r>
            <a:r>
              <a:rPr lang="it-IT" sz="3733" dirty="0"/>
              <a:t> il browser. </a:t>
            </a:r>
          </a:p>
          <a:p>
            <a:r>
              <a:rPr lang="it-IT" sz="3733" dirty="0"/>
              <a:t>Utilizzando questo oggetto gli script posso accedere alle informazioni sul browser che sta eseguendo il vostro script (marca, versione sistemo operativo). </a:t>
            </a:r>
          </a:p>
          <a:p>
            <a:r>
              <a:rPr lang="it-IT" sz="3733" dirty="0"/>
              <a:t>E’ un oggetto a sola lettura, e il suo uso è limitato per ragioni di sicurezza.</a:t>
            </a:r>
          </a:p>
        </p:txBody>
      </p:sp>
    </p:spTree>
    <p:extLst>
      <p:ext uri="{BB962C8B-B14F-4D97-AF65-F5344CB8AC3E}">
        <p14:creationId xmlns:p14="http://schemas.microsoft.com/office/powerpoint/2010/main" val="3963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SCREEN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screen</a:t>
            </a:r>
            <a:r>
              <a:rPr lang="it-IT" sz="3733" dirty="0"/>
              <a:t> </a:t>
            </a:r>
            <a:r>
              <a:rPr lang="it-IT" sz="3733" dirty="0" err="1"/>
              <a:t>rappresente</a:t>
            </a:r>
            <a:r>
              <a:rPr lang="it-IT" sz="3733" dirty="0"/>
              <a:t> lo schermo del computer su cui il browser è in esecuzione. </a:t>
            </a:r>
          </a:p>
          <a:p>
            <a:r>
              <a:rPr lang="it-IT" sz="3733" dirty="0"/>
              <a:t>E’ un oggetto a sola lettura che consente allo script conoscere l'ambiente fisico in cui il browser è in esecuzione. </a:t>
            </a:r>
          </a:p>
          <a:p>
            <a:r>
              <a:rPr lang="it-IT" sz="3733" dirty="0"/>
              <a:t>Ad esempio, questo oggetto fornisce informazioni sulla risoluzione del monitor.</a:t>
            </a:r>
          </a:p>
        </p:txBody>
      </p:sp>
    </p:spTree>
    <p:extLst>
      <p:ext uri="{BB962C8B-B14F-4D97-AF65-F5344CB8AC3E}">
        <p14:creationId xmlns:p14="http://schemas.microsoft.com/office/powerpoint/2010/main" val="13536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HISTORY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history</a:t>
            </a:r>
            <a:r>
              <a:rPr lang="it-IT" sz="3733" dirty="0"/>
              <a:t> rappresenta l’oggetto che in memoria tiene traccia della navigazione e presiede al funzionamento dei bottoni back e </a:t>
            </a:r>
            <a:r>
              <a:rPr lang="it-IT" sz="3733" dirty="0" err="1"/>
              <a:t>forward</a:t>
            </a:r>
            <a:r>
              <a:rPr lang="it-IT" sz="3733" dirty="0"/>
              <a:t> e alla cronologia del browser. </a:t>
            </a:r>
          </a:p>
          <a:p>
            <a:r>
              <a:rPr lang="it-IT" sz="3733" dirty="0"/>
              <a:t>Per ragioni di sicurezza e di privacy gli script non hanno accesso a informazioni dettagliate sulla </a:t>
            </a:r>
            <a:r>
              <a:rPr lang="it-IT" sz="3733" dirty="0" err="1"/>
              <a:t>history</a:t>
            </a:r>
            <a:r>
              <a:rPr lang="it-IT" sz="3733" dirty="0"/>
              <a:t> e l’oggetto di fatto consente solo di simulare i bottoni back e </a:t>
            </a:r>
            <a:r>
              <a:rPr lang="it-IT" sz="3733" dirty="0" err="1"/>
              <a:t>forward</a:t>
            </a:r>
            <a:r>
              <a:rPr lang="it-IT" sz="3733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460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location rappresenta l’url da cui è stata caricata la pagina </a:t>
            </a:r>
          </a:p>
          <a:p>
            <a:r>
              <a:rPr lang="it-IT" sz="3733" dirty="0"/>
              <a:t>La sua funzione principale è quella di caricare una pagina diversa nella corrente finestra o frame. </a:t>
            </a:r>
          </a:p>
          <a:p>
            <a:r>
              <a:rPr lang="it-IT" sz="3733" dirty="0"/>
              <a:t>Allo script è consentito di accedere ad informazioni solo sulla url da cui è stato caricato.</a:t>
            </a:r>
          </a:p>
        </p:txBody>
      </p:sp>
    </p:spTree>
    <p:extLst>
      <p:ext uri="{BB962C8B-B14F-4D97-AF65-F5344CB8AC3E}">
        <p14:creationId xmlns:p14="http://schemas.microsoft.com/office/powerpoint/2010/main" val="346425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DOCUMENT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3200" dirty="0"/>
              <a:t>Ogni documento HTML che viene caricato in una finestra diventa un oggetto document. </a:t>
            </a:r>
          </a:p>
          <a:p>
            <a:r>
              <a:rPr lang="it-IT" sz="3200" dirty="0"/>
              <a:t>L'oggetto document contiene il contenuto strutturato della pagina web. </a:t>
            </a:r>
          </a:p>
          <a:p>
            <a:r>
              <a:rPr lang="it-IT" sz="3200" dirty="0"/>
              <a:t>Tranne che per gli html, head e body, oggetti che si trovano in ogni documento HTML, la precisa struttura gerarchica dell’oggetto document dipende dal contenuto del documento.</a:t>
            </a:r>
          </a:p>
        </p:txBody>
      </p:sp>
    </p:spTree>
    <p:extLst>
      <p:ext uri="{BB962C8B-B14F-4D97-AF65-F5344CB8AC3E}">
        <p14:creationId xmlns:p14="http://schemas.microsoft.com/office/powerpoint/2010/main" val="40401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4267" dirty="0"/>
              <a:t>Documento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paragrafo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&lt;p&gt;&lt;/p&gt;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60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testo al paragrafo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966453" cy="4704523"/>
          </a:xfrm>
        </p:spPr>
        <p:txBody>
          <a:bodyPr/>
          <a:lstStyle/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 del 	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733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21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elemento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870443" cy="4704523"/>
          </a:xfrm>
        </p:spPr>
        <p:txBody>
          <a:bodyPr/>
          <a:lstStyle/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 	&lt;span&gt;del&lt;/span&gt; 	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2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615947" y="1508788"/>
          <a:ext cx="5760640" cy="4712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31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LA STRTTURA AD ALBERO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2667" dirty="0"/>
              <a:t>Dopo che un documento viene caricato nel browser, gli oggetti vengono organizzati in memoria nella struttura gerarchica specificato dal </a:t>
            </a:r>
            <a:r>
              <a:rPr lang="it-IT" sz="2667" dirty="0" err="1">
                <a:latin typeface="+mj-lt"/>
              </a:rPr>
              <a:t>DOM</a:t>
            </a:r>
            <a:r>
              <a:rPr lang="it-IT" sz="2667" dirty="0"/>
              <a:t>. </a:t>
            </a:r>
          </a:p>
          <a:p>
            <a:r>
              <a:rPr lang="it-IT" sz="2667" dirty="0"/>
              <a:t>Ogni elemento di questa struttura ad albero viene chiamato </a:t>
            </a:r>
            <a:r>
              <a:rPr lang="it-IT" sz="2667" b="1" dirty="0">
                <a:solidFill>
                  <a:srgbClr val="FF0000"/>
                </a:solidFill>
              </a:rPr>
              <a:t>nodo</a:t>
            </a:r>
            <a:r>
              <a:rPr lang="it-IT" sz="2667" dirty="0"/>
              <a:t>. </a:t>
            </a:r>
          </a:p>
          <a:p>
            <a:r>
              <a:rPr lang="it-IT" sz="2667" dirty="0"/>
              <a:t>Ogni nodo può essere:</a:t>
            </a:r>
          </a:p>
          <a:p>
            <a:pPr lvl="1"/>
            <a:r>
              <a:rPr lang="it-IT" dirty="0"/>
              <a:t>un nuovo ramo dell’albero (cioè avere o non avere altri nodi figli) </a:t>
            </a:r>
          </a:p>
          <a:p>
            <a:pPr lvl="1"/>
            <a:r>
              <a:rPr lang="it-IT" dirty="0"/>
              <a:t>una foglia (non avere nodi figli)</a:t>
            </a:r>
          </a:p>
          <a:p>
            <a:r>
              <a:rPr lang="it-IT" sz="2667" dirty="0"/>
              <a:t>Nel DOM avremo:</a:t>
            </a:r>
          </a:p>
          <a:p>
            <a:pPr lvl="1"/>
            <a:r>
              <a:rPr lang="it-IT" dirty="0"/>
              <a:t>elementi</a:t>
            </a:r>
          </a:p>
          <a:p>
            <a:pPr lvl="1"/>
            <a:r>
              <a:rPr lang="it-IT" dirty="0"/>
              <a:t>nodi di testo</a:t>
            </a:r>
          </a:p>
        </p:txBody>
      </p:sp>
    </p:spTree>
    <p:extLst>
      <p:ext uri="{BB962C8B-B14F-4D97-AF65-F5344CB8AC3E}">
        <p14:creationId xmlns:p14="http://schemas.microsoft.com/office/powerpoint/2010/main" val="22627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sz="5400" dirty="0" smtClean="0">
                <a:solidFill>
                  <a:srgbClr val="006699"/>
                </a:solidFill>
              </a:rPr>
              <a:t>ACCESSO ALLE </a:t>
            </a:r>
            <a:r>
              <a:rPr lang="it-IT" sz="5400" dirty="0" smtClean="0">
                <a:solidFill>
                  <a:srgbClr val="006699"/>
                </a:solidFill>
              </a:rPr>
              <a:t>PROPRIETÀ</a:t>
            </a:r>
            <a:endParaRPr lang="it-IT" sz="5400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752093"/>
          </a:xfrm>
        </p:spPr>
        <p:txBody>
          <a:bodyPr/>
          <a:lstStyle/>
          <a:p>
            <a:r>
              <a:rPr lang="it-IT" sz="3200" dirty="0" smtClean="0"/>
              <a:t>Alcune proprietà sono a sola lettura</a:t>
            </a:r>
          </a:p>
          <a:p>
            <a:pPr marL="0" indent="0" algn="ctr">
              <a:buNone/>
            </a:pPr>
            <a:r>
              <a:rPr lang="it-IT" sz="40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4000" b="1" dirty="0" err="1" smtClean="0">
                <a:solidFill>
                  <a:srgbClr val="00B050"/>
                </a:solidFill>
                <a:latin typeface="Source Code Pro" panose="020B0509030403020204" pitchFamily="49" charset="0"/>
              </a:rPr>
              <a:t>.</a:t>
            </a:r>
            <a:r>
              <a:rPr lang="it-IT" sz="40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length</a:t>
            </a:r>
            <a:r>
              <a:rPr lang="it-IT" sz="40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=</a:t>
            </a:r>
            <a:r>
              <a:rPr lang="it-IT" sz="40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3</a:t>
            </a:r>
            <a:r>
              <a:rPr lang="it-IT" sz="40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</a:p>
          <a:p>
            <a:pPr marL="533386" lvl="1" indent="0">
              <a:buNone/>
            </a:pPr>
            <a:r>
              <a:rPr lang="it-IT" sz="3200" b="1" dirty="0"/>
              <a:t>è</a:t>
            </a:r>
            <a:r>
              <a:rPr lang="it-IT" sz="3200" b="1" dirty="0" smtClean="0"/>
              <a:t> un errore perché la proprietà </a:t>
            </a:r>
            <a:r>
              <a:rPr lang="it-IT" sz="3200" b="1" dirty="0" err="1" smtClean="0">
                <a:latin typeface="Source Code Pro" panose="020B0509030403020204" pitchFamily="49" charset="0"/>
              </a:rPr>
              <a:t>length</a:t>
            </a:r>
            <a:r>
              <a:rPr lang="it-IT" sz="3200" b="1" dirty="0" smtClean="0">
                <a:latin typeface="Source Code Pro" panose="020B0509030403020204" pitchFamily="49" charset="0"/>
              </a:rPr>
              <a:t> </a:t>
            </a:r>
            <a:r>
              <a:rPr lang="it-IT" sz="3200" b="1" dirty="0" smtClean="0"/>
              <a:t>è a sola lettura.</a:t>
            </a:r>
            <a:endParaRPr lang="it-IT" sz="3200" dirty="0"/>
          </a:p>
          <a:p>
            <a:pPr marL="0" indent="0" algn="ctr">
              <a:buNone/>
            </a:pPr>
            <a:r>
              <a:rPr lang="it-IT" sz="40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e</a:t>
            </a:r>
            <a:r>
              <a:rPr lang="it-IT" sz="40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lemento</a:t>
            </a:r>
            <a:r>
              <a:rPr lang="it-IT" sz="4000" b="1" dirty="0" err="1" smtClean="0">
                <a:solidFill>
                  <a:srgbClr val="00B050"/>
                </a:solidFill>
                <a:latin typeface="Source Code Pro" panose="020B0509030403020204" pitchFamily="49" charset="0"/>
              </a:rPr>
              <a:t>.</a:t>
            </a:r>
            <a:r>
              <a:rPr lang="it-IT" sz="40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innerHTML</a:t>
            </a:r>
            <a:r>
              <a:rPr lang="it-IT" sz="40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=</a:t>
            </a:r>
            <a:r>
              <a:rPr lang="it-IT" sz="40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b="1" dirty="0">
                <a:solidFill>
                  <a:srgbClr val="0070C0"/>
                </a:solidFill>
                <a:latin typeface="Source Code Pro" panose="020B0509030403020204" pitchFamily="49" charset="0"/>
              </a:rPr>
              <a:t>″Ciao gente</a:t>
            </a:r>
            <a:r>
              <a:rPr lang="it-IT" sz="40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!″</a:t>
            </a:r>
            <a:r>
              <a:rPr lang="it-IT" sz="4000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4000" dirty="0">
              <a:solidFill>
                <a:srgbClr val="00B050"/>
              </a:solidFill>
            </a:endParaRPr>
          </a:p>
          <a:p>
            <a:pPr marL="533386" lvl="1" indent="0">
              <a:buNone/>
            </a:pPr>
            <a:r>
              <a:rPr lang="it-IT" sz="3200" dirty="0"/>
              <a:t>m</a:t>
            </a:r>
            <a:r>
              <a:rPr lang="it-IT" sz="3200" dirty="0" smtClean="0"/>
              <a:t>odifica il contenuto HTML dell’elemento della pagina </a:t>
            </a:r>
            <a:r>
              <a:rPr lang="it-IT" sz="32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elemento</a:t>
            </a:r>
            <a:r>
              <a:rPr lang="it-IT" sz="3200" b="1" dirty="0" smtClean="0">
                <a:solidFill>
                  <a:srgbClr val="996600"/>
                </a:solidFill>
              </a:rPr>
              <a:t> </a:t>
            </a:r>
            <a:r>
              <a:rPr lang="it-IT" sz="3200" dirty="0" smtClean="0"/>
              <a:t>(che un elemento HTML definito nella pagina).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6704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OBJECT REFERENCE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4797"/>
            <a:ext cx="10972800" cy="4992555"/>
          </a:xfrm>
        </p:spPr>
        <p:txBody>
          <a:bodyPr/>
          <a:lstStyle/>
          <a:p>
            <a:r>
              <a:rPr lang="it-IT" sz="2667" dirty="0"/>
              <a:t>Javascript agisce sul DOM modificando, eliminando e aggiungendo oggetti. </a:t>
            </a:r>
          </a:p>
          <a:p>
            <a:r>
              <a:rPr lang="it-IT" sz="2667" dirty="0"/>
              <a:t>Per agire sul DOM lo script deve interagire con qualcuno dei nodi presenti nella struttura ad albero:</a:t>
            </a:r>
          </a:p>
          <a:p>
            <a:pPr lvl="1"/>
            <a:r>
              <a:rPr lang="it-IT" sz="1867" dirty="0"/>
              <a:t>Per modificarlo</a:t>
            </a:r>
          </a:p>
          <a:p>
            <a:pPr lvl="1"/>
            <a:r>
              <a:rPr lang="it-IT" sz="1867" dirty="0"/>
              <a:t>Per aggiungere testo</a:t>
            </a:r>
          </a:p>
          <a:p>
            <a:pPr lvl="1"/>
            <a:r>
              <a:rPr lang="it-IT" sz="1867" dirty="0"/>
              <a:t>Per aggiungere un figlio ecc.</a:t>
            </a:r>
          </a:p>
          <a:p>
            <a:r>
              <a:rPr lang="it-IT" sz="2667" dirty="0"/>
              <a:t>Avrà bisogno di un riferimento unico al nodo su cui agire</a:t>
            </a:r>
          </a:p>
          <a:p>
            <a:r>
              <a:rPr lang="it-IT" sz="2667" dirty="0"/>
              <a:t>Ad ogni nodo posso dare un nome unico utilizzando l’attributo id.</a:t>
            </a:r>
          </a:p>
          <a:p>
            <a:pPr lvl="1"/>
            <a:r>
              <a:rPr lang="it-IT" sz="1867" dirty="0"/>
              <a:t>&lt;p </a:t>
            </a:r>
            <a:r>
              <a:rPr lang="it-IT" sz="1867" b="1" dirty="0" err="1">
                <a:solidFill>
                  <a:srgbClr val="FF0000"/>
                </a:solidFill>
              </a:rPr>
              <a:t>id</a:t>
            </a:r>
            <a:r>
              <a:rPr lang="it-IT" sz="1867" dirty="0" err="1"/>
              <a:t>=</a:t>
            </a:r>
            <a:r>
              <a:rPr lang="it-IT" sz="1867" dirty="0"/>
              <a:t>”</a:t>
            </a:r>
            <a:r>
              <a:rPr lang="it-IT" sz="1867" dirty="0" err="1"/>
              <a:t>primoParagrafo</a:t>
            </a:r>
            <a:r>
              <a:rPr lang="it-IT" sz="1867" dirty="0"/>
              <a:t>” &gt;</a:t>
            </a:r>
          </a:p>
          <a:p>
            <a:pPr lvl="1"/>
            <a:r>
              <a:rPr lang="pt-BR" sz="1867" dirty="0"/>
              <a:t>&lt;img </a:t>
            </a:r>
            <a:r>
              <a:rPr lang="pt-BR" sz="1867" b="1" dirty="0">
                <a:solidFill>
                  <a:srgbClr val="FF0000"/>
                </a:solidFill>
              </a:rPr>
              <a:t>id</a:t>
            </a:r>
            <a:r>
              <a:rPr lang="pt-BR" sz="1867" dirty="0"/>
              <a:t>=”logo” src=”images/logo.jpg” alt=”Logo Azienda”&gt;</a:t>
            </a:r>
          </a:p>
          <a:p>
            <a:pPr lvl="1"/>
            <a:r>
              <a:rPr lang="en-US" sz="1867" dirty="0"/>
              <a:t>&lt;div class=”header” </a:t>
            </a:r>
            <a:r>
              <a:rPr lang="en-US" sz="1867" b="1" dirty="0">
                <a:solidFill>
                  <a:srgbClr val="FF0000"/>
                </a:solidFill>
              </a:rPr>
              <a:t>id</a:t>
            </a:r>
            <a:r>
              <a:rPr lang="en-US" sz="1867" dirty="0"/>
              <a:t>=”header”&gt;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9451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267" dirty="0"/>
              <a:t>DARE UN NOME AD UN NODO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00808"/>
            <a:ext cx="10972800" cy="4992555"/>
          </a:xfrm>
        </p:spPr>
        <p:txBody>
          <a:bodyPr/>
          <a:lstStyle/>
          <a:p>
            <a:r>
              <a:rPr lang="it-IT" sz="3200" dirty="0"/>
              <a:t>Per poter essere utilizzato facilmente in uno script l’ID di un oggetto deve seguire alcune regole:</a:t>
            </a:r>
          </a:p>
          <a:p>
            <a:pPr lvl="1"/>
            <a:r>
              <a:rPr lang="it-IT" dirty="0"/>
              <a:t>non può contenere spazi</a:t>
            </a:r>
          </a:p>
          <a:p>
            <a:pPr lvl="1"/>
            <a:r>
              <a:rPr lang="it-IT" dirty="0"/>
              <a:t>non devono contenere segni di punteggiatura tranne che per il carattere di sottolineatura (es.: </a:t>
            </a:r>
            <a:r>
              <a:rPr lang="it-IT" dirty="0" err="1"/>
              <a:t>primo_paragrafo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deve essere racchiuso tra virgolette quando viene assegnato all’attributo </a:t>
            </a:r>
            <a:r>
              <a:rPr lang="it-IT" dirty="0" err="1"/>
              <a:t>id</a:t>
            </a:r>
            <a:endParaRPr lang="it-IT" dirty="0"/>
          </a:p>
          <a:p>
            <a:pPr lvl="1"/>
            <a:r>
              <a:rPr lang="it-IT" dirty="0"/>
              <a:t>non deve iniziare con un carattere numerico</a:t>
            </a:r>
          </a:p>
          <a:p>
            <a:pPr lvl="1"/>
            <a:r>
              <a:rPr lang="it-IT" dirty="0"/>
              <a:t>Deve essere unico all’interno dello stesso documento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82132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L'OGGETTO DOCUMENT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3181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356659"/>
            <a:ext cx="10972800" cy="1143000"/>
          </a:xfrm>
        </p:spPr>
        <p:txBody>
          <a:bodyPr/>
          <a:lstStyle/>
          <a:p>
            <a:r>
              <a:rPr lang="it-IT" sz="4800" dirty="0"/>
              <a:t>LA METAFORA DELL'ALBERO</a:t>
            </a:r>
          </a:p>
        </p:txBody>
      </p:sp>
      <p:pic>
        <p:nvPicPr>
          <p:cNvPr id="6" name="Segnaposto contenuto 5" descr="dom-tree_modificat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11691" y="1310634"/>
            <a:ext cx="5664629" cy="5192577"/>
          </a:xfrm>
        </p:spPr>
      </p:pic>
      <p:grpSp>
        <p:nvGrpSpPr>
          <p:cNvPr id="3" name="Gruppo 11"/>
          <p:cNvGrpSpPr/>
          <p:nvPr/>
        </p:nvGrpSpPr>
        <p:grpSpPr>
          <a:xfrm>
            <a:off x="6192011" y="1316766"/>
            <a:ext cx="5664629" cy="5001420"/>
            <a:chOff x="4644008" y="987574"/>
            <a:chExt cx="4258816" cy="3751065"/>
          </a:xfrm>
        </p:grpSpPr>
        <p:graphicFrame>
          <p:nvGraphicFramePr>
            <p:cNvPr id="8" name="Segnaposto contenuto 4"/>
            <p:cNvGraphicFramePr>
              <a:graphicFrameLocks/>
            </p:cNvGraphicFramePr>
            <p:nvPr/>
          </p:nvGraphicFramePr>
          <p:xfrm>
            <a:off x="5076056" y="987574"/>
            <a:ext cx="3826768" cy="37510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Rettangolo arrotondato 9"/>
            <p:cNvSpPr/>
            <p:nvPr/>
          </p:nvSpPr>
          <p:spPr>
            <a:xfrm rot="16200000">
              <a:off x="3923928" y="3651870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/>
                <a:t>foglie</a:t>
              </a:r>
            </a:p>
          </p:txBody>
        </p:sp>
        <p:sp>
          <p:nvSpPr>
            <p:cNvPr id="11" name="Rettangolo arrotondato 10"/>
            <p:cNvSpPr/>
            <p:nvPr/>
          </p:nvSpPr>
          <p:spPr>
            <a:xfrm rot="16200000">
              <a:off x="3923928" y="1707654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/>
                <a:t>rami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353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getElementById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id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Questo metodo permette di recuperare l'elemento caratterizzato univocamente </a:t>
            </a:r>
            <a:r>
              <a:rPr lang="it-IT" sz="3733" b="1" dirty="0"/>
              <a:t>dal valore del proprio attributo ID</a:t>
            </a:r>
            <a:r>
              <a:rPr lang="it-IT" sz="3733" dirty="0"/>
              <a:t> e restituisce il riferimento all'elemento in questione.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getElementById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ID_elemento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5923465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getElementsByTagName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I'insieme degli elementi caratterizzati dallo stesso </a:t>
            </a:r>
            <a:r>
              <a:rPr lang="it-IT" sz="3733" dirty="0" err="1"/>
              <a:t>tag</a:t>
            </a:r>
            <a:r>
              <a:rPr lang="it-IT" sz="3733" dirty="0"/>
              <a:t> viene restituito in </a:t>
            </a:r>
            <a:r>
              <a:rPr lang="it-IT" sz="3733" b="1" dirty="0"/>
              <a:t>un </a:t>
            </a:r>
            <a:r>
              <a:rPr lang="it-IT" sz="3733" b="1" dirty="0" err="1"/>
              <a:t>array</a:t>
            </a:r>
            <a:r>
              <a:rPr lang="it-IT" sz="3733" b="1" dirty="0"/>
              <a:t> di elementi. </a:t>
            </a:r>
            <a:r>
              <a:rPr lang="it-IT" sz="3733" dirty="0"/>
              <a:t>L'</a:t>
            </a:r>
            <a:r>
              <a:rPr lang="it-IT" sz="3733" dirty="0" err="1"/>
              <a:t>array</a:t>
            </a:r>
            <a:r>
              <a:rPr lang="it-IT" sz="3733" dirty="0"/>
              <a:t> conserva lo stesso ordine con cui i </a:t>
            </a:r>
            <a:r>
              <a:rPr lang="it-IT" sz="3733" dirty="0" err="1"/>
              <a:t>tag</a:t>
            </a:r>
            <a:r>
              <a:rPr lang="it-IT" sz="3733" dirty="0"/>
              <a:t> corrispondenti compaiono nel codice della pagina.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elem_array=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445768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createElement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elemento di qualunque tipo. Restituisce un riferimento al nuovo elemento creato.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nuovo_elemento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880906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createTextNode</a:t>
            </a:r>
            <a:r>
              <a:rPr lang="it-IT" sz="3733" b="1" dirty="0">
                <a:solidFill>
                  <a:srgbClr val="FF0000"/>
                </a:solidFill>
              </a:rPr>
              <a:t>(text)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nodo di testo e restituisce il riferimento al nuovo nodo creato. </a:t>
            </a:r>
          </a:p>
          <a:p>
            <a:r>
              <a:rPr lang="it-IT" sz="3733" dirty="0"/>
              <a:t>La sintassi è:</a:t>
            </a:r>
          </a:p>
          <a:p>
            <a:pPr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b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"Ciao"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ctr">
              <a:buNone/>
            </a:pPr>
            <a:endParaRPr lang="it-IT" sz="2667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4094746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sz="7200" dirty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1543432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tagName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il nome del </a:t>
            </a:r>
            <a:r>
              <a:rPr lang="it-IT" sz="3200" dirty="0" err="1"/>
              <a:t>tag</a:t>
            </a:r>
            <a:r>
              <a:rPr lang="it-IT" sz="3200" dirty="0"/>
              <a:t>  dell'elemento a cui è applicata. </a:t>
            </a:r>
          </a:p>
          <a:p>
            <a:r>
              <a:rPr lang="it-IT" sz="3200" dirty="0"/>
              <a:t>Sintassi:</a:t>
            </a:r>
          </a:p>
          <a:p>
            <a:pPr algn="ctr"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nome_tag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tagName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73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METODI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554385"/>
          </a:xfrm>
        </p:spPr>
        <p:txBody>
          <a:bodyPr/>
          <a:lstStyle/>
          <a:p>
            <a:r>
              <a:rPr lang="it-IT" sz="3200" dirty="0" smtClean="0"/>
              <a:t>I metodi si usano come le funzioni, solo che non sono globali ma riferite ad un elemento specifico: l’oggetto (l’istanza della classe)</a:t>
            </a:r>
          </a:p>
          <a:p>
            <a:r>
              <a:rPr lang="it-IT" sz="3200" dirty="0" smtClean="0"/>
              <a:t>Una volta che una variabile contiene un oggetto </a:t>
            </a:r>
          </a:p>
          <a:p>
            <a:pPr marL="0" lvl="2" indent="0" algn="ctr">
              <a:buNone/>
            </a:pPr>
            <a:r>
              <a:rPr lang="it-IT" sz="40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4000" b="1" dirty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000" dirty="0">
                <a:solidFill>
                  <a:srgbClr val="FF0000"/>
                </a:solidFill>
                <a:latin typeface="Source Code Pro" panose="020B0509030403020204" pitchFamily="49" charset="0"/>
              </a:rPr>
              <a:t>= </a:t>
            </a:r>
            <a:r>
              <a:rPr lang="it-IT" sz="4000" b="1" dirty="0">
                <a:solidFill>
                  <a:srgbClr val="7030A0"/>
                </a:solidFill>
                <a:latin typeface="Source Code Pro" panose="020B0509030403020204" pitchFamily="49" charset="0"/>
              </a:rPr>
              <a:t>new </a:t>
            </a:r>
            <a:r>
              <a:rPr lang="it-IT" sz="40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Date</a:t>
            </a:r>
            <a:r>
              <a:rPr lang="it-IT" sz="4000" dirty="0" smtClean="0">
                <a:latin typeface="Source Code Pro" panose="020B0509030403020204" pitchFamily="49" charset="0"/>
              </a:rPr>
              <a:t>()</a:t>
            </a:r>
            <a:r>
              <a:rPr lang="it-IT" sz="4000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dirty="0"/>
          </a:p>
          <a:p>
            <a:r>
              <a:rPr lang="it-IT" sz="3200" dirty="0" smtClean="0"/>
              <a:t>Posso accedere ai suoi metodi. </a:t>
            </a:r>
          </a:p>
          <a:p>
            <a:r>
              <a:rPr lang="it-IT" sz="3200" dirty="0" smtClean="0"/>
              <a:t>Come le funzioni i metodi possono ricevere parametri e ritornare valori.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374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attributes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l'elenco degli attributi </a:t>
            </a:r>
            <a:r>
              <a:rPr lang="it-IT" sz="3200" dirty="0" err="1"/>
              <a:t>diun</a:t>
            </a:r>
            <a:r>
              <a:rPr lang="it-IT" sz="3200" dirty="0"/>
              <a:t> determinato elemento.  La lista è un oggetto di tipo </a:t>
            </a:r>
            <a:r>
              <a:rPr lang="it-IT" sz="3200" dirty="0" err="1"/>
              <a:t>NamedNodeMap</a:t>
            </a:r>
            <a:r>
              <a:rPr lang="it-IT" sz="3200" dirty="0"/>
              <a:t> che è una collezione di oggetti Attr.</a:t>
            </a:r>
          </a:p>
          <a:p>
            <a:r>
              <a:rPr lang="it-IT" sz="3200" dirty="0"/>
              <a:t>Esempi: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	attributi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attributes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/>
            </a:r>
            <a:br>
              <a:rPr lang="it-IT" sz="3200" dirty="0">
                <a:latin typeface="Courier New" pitchFamily="49" charset="0"/>
                <a:cs typeface="Courier New" pitchFamily="49" charset="0"/>
              </a:rPr>
            </a:b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classeElemento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attributi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56463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508787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innerHTML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una proprietà non standard introdotta originariamente da Internet Explorer , ma oggi supportata da tutti i maggiori browser. La proprietà restituisce il codice HTML compreso tra il </a:t>
            </a:r>
            <a:r>
              <a:rPr lang="it-IT" sz="3200" dirty="0" err="1"/>
              <a:t>tag</a:t>
            </a:r>
            <a:r>
              <a:rPr lang="it-IT" sz="3200" dirty="0"/>
              <a:t> di apertura e il </a:t>
            </a:r>
            <a:r>
              <a:rPr lang="it-IT" sz="3200" dirty="0" err="1"/>
              <a:t>tag</a:t>
            </a:r>
            <a:r>
              <a:rPr lang="it-IT" sz="3200" dirty="0"/>
              <a:t> di chiusura che definiscono l'elemento a cui è applicata. </a:t>
            </a:r>
          </a:p>
          <a:p>
            <a:r>
              <a:rPr lang="it-IT" sz="3200" dirty="0"/>
              <a:t>Sintassi:</a:t>
            </a:r>
          </a:p>
          <a:p>
            <a:pPr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"&lt;p&gt;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Hello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world! &lt;/p&gt;"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052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ATTRIBUTI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setAttribute</a:t>
            </a:r>
            <a:r>
              <a:rPr lang="it-IT" sz="3200" b="1" dirty="0"/>
              <a:t>, </a:t>
            </a:r>
            <a:r>
              <a:rPr lang="it-IT" sz="3200" b="1" dirty="0" err="1">
                <a:solidFill>
                  <a:srgbClr val="FF0000"/>
                </a:solidFill>
              </a:rPr>
              <a:t>getAttribute</a:t>
            </a:r>
            <a:r>
              <a:rPr lang="it-IT" sz="3200" b="1" dirty="0"/>
              <a:t> e </a:t>
            </a:r>
            <a:r>
              <a:rPr lang="it-IT" sz="3200" b="1" dirty="0" err="1">
                <a:solidFill>
                  <a:srgbClr val="FF0000"/>
                </a:solidFill>
              </a:rPr>
              <a:t>removeAttribute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Questi tre metodi se applicati a un elemento rispettivamente creano o impostano, leggono ed eliminano un attributo dell'elemento stesso. </a:t>
            </a:r>
          </a:p>
          <a:p>
            <a:r>
              <a:rPr lang="it-IT" sz="3200" dirty="0"/>
              <a:t>Se elemento è una </a:t>
            </a:r>
            <a:r>
              <a:rPr lang="it-IT" sz="3200" dirty="0" err="1"/>
              <a:t>varibile</a:t>
            </a:r>
            <a:r>
              <a:rPr lang="it-IT" sz="3200" dirty="0"/>
              <a:t> che contiene il riferimento ad un elemento avrò: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setAttribute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getAttribute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removeAttribute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8419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PROPRIETÀ DEI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62281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I NODI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255575" y="1412777"/>
          <a:ext cx="7680853" cy="43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arentesi graffa chiusa 4"/>
          <p:cNvSpPr/>
          <p:nvPr/>
        </p:nvSpPr>
        <p:spPr>
          <a:xfrm rot="5400000">
            <a:off x="5776905" y="2115914"/>
            <a:ext cx="672075" cy="7906759"/>
          </a:xfrm>
          <a:prstGeom prst="rightBrac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31904" y="5569883"/>
            <a:ext cx="1449436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133" b="1" dirty="0" err="1"/>
              <a:t>childNodes</a:t>
            </a:r>
            <a:endParaRPr lang="it-IT" sz="2133" b="1" dirty="0"/>
          </a:p>
        </p:txBody>
      </p:sp>
    </p:spTree>
    <p:extLst>
      <p:ext uri="{BB962C8B-B14F-4D97-AF65-F5344CB8AC3E}">
        <p14:creationId xmlns:p14="http://schemas.microsoft.com/office/powerpoint/2010/main" val="1861927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nodo che contiene il nodo corrente. Ogni nodo ha un solo </a:t>
            </a:r>
            <a:r>
              <a:rPr lang="it-IT" b="1" dirty="0" err="1" smtClean="0"/>
              <a:t>parentNode</a:t>
            </a:r>
            <a:r>
              <a:rPr lang="it-IT" dirty="0" smtClean="0"/>
              <a:t>.  Quando il nodo non ha padre la proprietà restituisce </a:t>
            </a:r>
            <a:r>
              <a:rPr lang="it-IT" dirty="0" err="1" smtClean="0"/>
              <a:t>null</a:t>
            </a:r>
            <a:r>
              <a:rPr lang="it-IT" dirty="0" smtClean="0"/>
              <a:t>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nodoPadre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79100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una </a:t>
            </a:r>
            <a:r>
              <a:rPr lang="it-IT" b="1" dirty="0" err="1" smtClean="0">
                <a:solidFill>
                  <a:srgbClr val="0070C0"/>
                </a:solidFill>
              </a:rPr>
              <a:t>nodeList</a:t>
            </a:r>
            <a:r>
              <a:rPr lang="it-IT" dirty="0" smtClean="0"/>
              <a:t> di riferimenti ai nodi che discendono direttamente dal nodo corrente. I nodi sono nello stesso ordine in cui appaiono nella pagina.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nodiFigli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94670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primo dei figli che discendono direttamente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[0].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primoFiglio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67464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all'ultimo dei figli che discendono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</a:t>
            </a:r>
            <a:r>
              <a:rPr lang="it-IT" dirty="0" err="1" smtClean="0"/>
              <a:t>childNodes.length</a:t>
            </a:r>
            <a:r>
              <a:rPr lang="it-IT" dirty="0" smtClean="0"/>
              <a:t> - 1].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ultimoFiglio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89552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previousSibling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precedente a quello al quale è applicato. Se il nodo non ha "fratelli maggiori",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previousSibling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18235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sz="5400" dirty="0" smtClean="0">
                <a:solidFill>
                  <a:srgbClr val="006699"/>
                </a:solidFill>
              </a:rPr>
              <a:t>ACCESSO A UN METODO</a:t>
            </a:r>
            <a:endParaRPr lang="it-IT" sz="5400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2800" dirty="0" smtClean="0"/>
              <a:t>Uso l’operatore di appartenenza ˝</a:t>
            </a:r>
            <a:r>
              <a:rPr lang="it-IT" sz="2800" dirty="0" smtClean="0">
                <a:solidFill>
                  <a:srgbClr val="00B050"/>
                </a:solidFill>
              </a:rPr>
              <a:t>•</a:t>
            </a:r>
            <a:r>
              <a:rPr lang="it-IT" sz="2800" dirty="0" smtClean="0"/>
              <a:t>˝ e faccio seguire l’identificatore </a:t>
            </a:r>
            <a:r>
              <a:rPr lang="it-IT" sz="2800" dirty="0" err="1" smtClean="0"/>
              <a:t>dall</a:t>
            </a:r>
            <a:r>
              <a:rPr lang="it-IT" sz="2800" dirty="0" smtClean="0"/>
              <a:t> parentesi tonde</a:t>
            </a:r>
          </a:p>
          <a:p>
            <a:pPr marL="0" indent="0" algn="ctr">
              <a:buNone/>
            </a:pPr>
            <a:r>
              <a:rPr lang="it-IT" sz="3600" b="1" dirty="0" err="1">
                <a:solidFill>
                  <a:srgbClr val="002060"/>
                </a:solidFill>
                <a:latin typeface="Source Code Pro" panose="020B0509030403020204" pitchFamily="49" charset="0"/>
              </a:rPr>
              <a:t>v</a:t>
            </a:r>
            <a:r>
              <a:rPr lang="it-IT" sz="3600" b="1" dirty="0" err="1" smtClean="0">
                <a:solidFill>
                  <a:srgbClr val="002060"/>
                </a:solidFill>
                <a:latin typeface="Source Code Pro" panose="020B0509030403020204" pitchFamily="49" charset="0"/>
              </a:rPr>
              <a:t>ar</a:t>
            </a:r>
            <a:r>
              <a:rPr lang="it-IT" sz="3600" b="1" dirty="0" smtClean="0">
                <a:solidFill>
                  <a:srgbClr val="002060"/>
                </a:solidFill>
                <a:latin typeface="Source Code Pro" panose="020B0509030403020204" pitchFamily="49" charset="0"/>
              </a:rPr>
              <a:t> </a:t>
            </a:r>
            <a:r>
              <a:rPr lang="it-IT" sz="36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giorno </a:t>
            </a:r>
            <a:r>
              <a:rPr lang="it-IT" sz="36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=</a:t>
            </a:r>
            <a:r>
              <a:rPr lang="it-IT" sz="36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36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3600" b="1" dirty="0" err="1" smtClean="0">
                <a:solidFill>
                  <a:srgbClr val="00B050"/>
                </a:solidFill>
                <a:latin typeface="Source Code Pro" panose="020B0509030403020204" pitchFamily="49" charset="0"/>
              </a:rPr>
              <a:t>.</a:t>
            </a:r>
            <a:r>
              <a:rPr lang="it-IT" sz="36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getDate</a:t>
            </a:r>
            <a:r>
              <a:rPr lang="it-IT" sz="3600" b="1" dirty="0" smtClean="0">
                <a:solidFill>
                  <a:srgbClr val="C00000"/>
                </a:solidFill>
                <a:latin typeface="Source Code Pro" panose="020B0509030403020204" pitchFamily="49" charset="0"/>
              </a:rPr>
              <a:t>()</a:t>
            </a:r>
            <a:r>
              <a:rPr lang="it-IT" sz="36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3600" dirty="0">
              <a:solidFill>
                <a:srgbClr val="00B050"/>
              </a:solidFill>
            </a:endParaRPr>
          </a:p>
          <a:p>
            <a:pPr marL="533386" lvl="1" indent="0">
              <a:buNone/>
            </a:pPr>
            <a:r>
              <a:rPr lang="it-IT" sz="2800" b="1" dirty="0">
                <a:solidFill>
                  <a:srgbClr val="996600"/>
                </a:solidFill>
                <a:latin typeface="Source Code Pro" panose="020B0509030403020204" pitchFamily="49" charset="0"/>
              </a:rPr>
              <a:t>giorno </a:t>
            </a:r>
            <a:r>
              <a:rPr lang="it-IT" sz="2800" dirty="0" smtClean="0"/>
              <a:t>contiene il giorno del mese della data corrente.</a:t>
            </a:r>
          </a:p>
          <a:p>
            <a:r>
              <a:rPr lang="it-IT" sz="2800" dirty="0" smtClean="0"/>
              <a:t>Alcuni metodi accettano parametri:</a:t>
            </a:r>
          </a:p>
          <a:p>
            <a:pPr marL="0" indent="0" algn="ctr">
              <a:buNone/>
            </a:pPr>
            <a:r>
              <a:rPr lang="it-IT" sz="36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3600" b="1" dirty="0" err="1" smtClean="0">
                <a:solidFill>
                  <a:srgbClr val="00B050"/>
                </a:solidFill>
                <a:latin typeface="Source Code Pro" panose="020B0509030403020204" pitchFamily="49" charset="0"/>
              </a:rPr>
              <a:t>.</a:t>
            </a:r>
            <a:r>
              <a:rPr lang="it-IT" sz="36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setDate</a:t>
            </a:r>
            <a:r>
              <a:rPr lang="it-IT" sz="3600" b="1" dirty="0" smtClean="0">
                <a:solidFill>
                  <a:srgbClr val="C00000"/>
                </a:solidFill>
                <a:latin typeface="Source Code Pro" panose="020B0509030403020204" pitchFamily="49" charset="0"/>
              </a:rPr>
              <a:t>(</a:t>
            </a:r>
            <a:r>
              <a:rPr lang="it-IT" sz="36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1</a:t>
            </a:r>
            <a:r>
              <a:rPr lang="it-IT" sz="3600" b="1" dirty="0" smtClean="0">
                <a:solidFill>
                  <a:srgbClr val="C00000"/>
                </a:solidFill>
                <a:latin typeface="Source Code Pro" panose="020B0509030403020204" pitchFamily="49" charset="0"/>
              </a:rPr>
              <a:t>)</a:t>
            </a:r>
            <a:r>
              <a:rPr lang="it-IT" sz="3600" b="1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3600" dirty="0">
              <a:solidFill>
                <a:srgbClr val="00B050"/>
              </a:solidFill>
            </a:endParaRPr>
          </a:p>
          <a:p>
            <a:pPr marL="533386" lvl="1" indent="0">
              <a:buNone/>
            </a:pPr>
            <a:r>
              <a:rPr lang="it-IT" sz="2800" b="1" dirty="0" smtClean="0"/>
              <a:t>La variabile </a:t>
            </a:r>
            <a:r>
              <a:rPr lang="it-IT" sz="28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2800" b="1" dirty="0" smtClean="0">
                <a:solidFill>
                  <a:srgbClr val="996600"/>
                </a:solidFill>
              </a:rPr>
              <a:t> </a:t>
            </a:r>
            <a:r>
              <a:rPr lang="it-IT" sz="2800" b="1" dirty="0" smtClean="0"/>
              <a:t>conterrà il primo giorno del mese corrente</a:t>
            </a:r>
            <a:r>
              <a:rPr lang="it-IT" sz="2800" b="1" dirty="0" smtClean="0">
                <a:latin typeface="Source Code Pro" panose="020B0509030403020204" pitchFamily="49" charset="0"/>
              </a:rPr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6860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nextSibling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successivo a quello al quale è applicato. Se il nodo non ha "fratelli minori",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nextSibling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52662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nodeValue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proprietà che, se applicata ad un </a:t>
            </a:r>
            <a:r>
              <a:rPr lang="it-IT" b="1" dirty="0" err="1" smtClean="0"/>
              <a:t>element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tag</a:t>
            </a:r>
            <a:r>
              <a:rPr lang="it-IT" dirty="0" smtClean="0"/>
              <a:t>) restituisce 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, mentre se applicata ad un </a:t>
            </a:r>
            <a:r>
              <a:rPr lang="it-IT" b="1" dirty="0" err="1" smtClean="0"/>
              <a:t>textNode</a:t>
            </a:r>
            <a:r>
              <a:rPr lang="it-IT" dirty="0" smtClean="0"/>
              <a:t> restituisce il testo che contengono. È una proprietà </a:t>
            </a:r>
            <a:r>
              <a:rPr lang="it-IT" b="1" dirty="0" err="1" smtClean="0"/>
              <a:t>read</a:t>
            </a:r>
            <a:r>
              <a:rPr lang="it-IT" b="1" dirty="0" smtClean="0"/>
              <a:t>/</a:t>
            </a:r>
            <a:r>
              <a:rPr lang="it-IT" b="1" dirty="0" err="1" smtClean="0"/>
              <a:t>write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testo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"Ciao!"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endParaRPr lang="it-IT" sz="3733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72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METODI APPLICABILI </a:t>
            </a:r>
            <a:br>
              <a:rPr lang="it-IT" dirty="0" smtClean="0"/>
            </a:br>
            <a:r>
              <a:rPr lang="it-IT" dirty="0" smtClean="0"/>
              <a:t>AI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256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ESISTONO FIGLI?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Questo metodo se il nodo contiene altri nodi restituisce </a:t>
            </a:r>
            <a:r>
              <a:rPr lang="it-IT" b="1" dirty="0" err="1" smtClean="0">
                <a:solidFill>
                  <a:srgbClr val="0070C0"/>
                </a:solidFill>
              </a:rPr>
              <a:t>true</a:t>
            </a:r>
            <a:r>
              <a:rPr lang="it-IT" dirty="0" smtClean="0"/>
              <a:t> altrimenti </a:t>
            </a:r>
            <a:r>
              <a:rPr lang="it-IT" b="1" dirty="0" smtClean="0">
                <a:solidFill>
                  <a:srgbClr val="0070C0"/>
                </a:solidFill>
              </a:rPr>
              <a:t>false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65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inserisce un nuovo nodo alla fine della lista dei figli del nodo al quale è applicato.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271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dirty="0" smtClean="0"/>
              <a:t> </a:t>
            </a:r>
            <a:br>
              <a:rPr lang="it-IT" dirty="0" smtClean="0"/>
            </a:br>
            <a:r>
              <a:rPr lang="it-IT" dirty="0" smtClean="0"/>
              <a:t>Questo metodo consente di inserire un nuovo nodo nella lista dei figli del nodo al quale è applicato, appena prima di un nodo specificato. 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58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replaceChild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q</a:t>
            </a:r>
            <a:r>
              <a:rPr lang="it-IT" dirty="0" smtClean="0"/>
              <a:t>uesto metodo consente di inserire un nuovo nodo al posto di un altro nella struttura della pagina. 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replaceChild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vecchioFiglio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112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removeChild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elimina e restituisce il nodo specificato dalla lista dei figli del nodo al quale è applicato.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figlioRimosso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removeChild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figlioDaRimuovere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62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Copiare un nodo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cloneNode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restituisce una copia del nodo a cui è applicato, offrendo la possibilità di scegliere se duplicare il singolo nodo, o anche tutti i suoi figli.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copia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cloneNode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copiaFigli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sz="5333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670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assegno un valore a una variabile l'interprete javascript riserva uno spazio di memoria per quella variabile.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Possiamo dire che ad ogni variabile corrisponde una cella della memoria fisica del computer.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Ognuna di queste celle è raggiungibile per l’elaborazione attraverso un riferimento anch’esso espresso in bit.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scrivo:</a:t>
            </a:r>
            <a:r>
              <a:rPr lang="it-IT" sz="3200" dirty="0"/>
              <a:t> </a:t>
            </a:r>
          </a:p>
          <a:p>
            <a:pPr marL="457189" indent="-457189" algn="ctr">
              <a:spcBef>
                <a:spcPct val="20000"/>
              </a:spcBef>
            </a:pPr>
            <a:r>
              <a:rPr lang="it-IT" sz="42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4267" dirty="0"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996600"/>
                </a:solidFill>
                <a:latin typeface="Courier New" pitchFamily="49" charset="0"/>
              </a:rPr>
              <a:t>a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dirty="0">
                <a:latin typeface="Courier New" pitchFamily="49" charset="0"/>
              </a:rPr>
              <a:t>1000;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Dico che </a:t>
            </a:r>
            <a:r>
              <a:rPr lang="it-IT" sz="2667" b="1" dirty="0">
                <a:solidFill>
                  <a:srgbClr val="006699"/>
                </a:solidFill>
              </a:rPr>
              <a:t>a</a:t>
            </a:r>
            <a:r>
              <a:rPr lang="it-IT" sz="2667" dirty="0"/>
              <a:t> corrisponde ad una ben determinata cella di memoria composta da 32 bit in cui è scritto il formato binario il numero 1000.</a:t>
            </a:r>
          </a:p>
        </p:txBody>
      </p:sp>
    </p:spTree>
    <p:extLst>
      <p:ext uri="{BB962C8B-B14F-4D97-AF65-F5344CB8AC3E}">
        <p14:creationId xmlns:p14="http://schemas.microsoft.com/office/powerpoint/2010/main" val="1477775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sz="4800" dirty="0" smtClean="0">
                <a:solidFill>
                  <a:srgbClr val="006699"/>
                </a:solidFill>
              </a:rPr>
              <a:t>PROPRIETÀ E METODI STATICI</a:t>
            </a:r>
            <a:endParaRPr lang="it-IT" sz="4800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554385"/>
          </a:xfrm>
        </p:spPr>
        <p:txBody>
          <a:bodyPr/>
          <a:lstStyle/>
          <a:p>
            <a:r>
              <a:rPr lang="it-IT" sz="3200" dirty="0" smtClean="0"/>
              <a:t>Esistono metodi e proprietà particolari che non si applicano ai singoli oggetti (istanze de una classe) ma hanno un uso globale.</a:t>
            </a:r>
          </a:p>
          <a:p>
            <a:r>
              <a:rPr lang="it-IT" sz="3200" dirty="0" smtClean="0"/>
              <a:t>Per usarli non li applico all’oggetto ma alla classe</a:t>
            </a:r>
          </a:p>
          <a:p>
            <a:pPr marL="0" lvl="2" indent="0" algn="ctr">
              <a:buNone/>
            </a:pPr>
            <a:r>
              <a:rPr lang="it-IT" b="1" dirty="0" err="1">
                <a:solidFill>
                  <a:srgbClr val="002060"/>
                </a:solidFill>
                <a:latin typeface="Source Code Pro" panose="020B0509030403020204" pitchFamily="49" charset="0"/>
              </a:rPr>
              <a:t>v</a:t>
            </a:r>
            <a:r>
              <a:rPr lang="it-IT" b="1" dirty="0" err="1" smtClean="0">
                <a:solidFill>
                  <a:srgbClr val="002060"/>
                </a:solidFill>
                <a:latin typeface="Source Code Pro" panose="020B0509030403020204" pitchFamily="49" charset="0"/>
              </a:rPr>
              <a:t>ar</a:t>
            </a:r>
            <a:r>
              <a:rPr lang="it-IT" b="1" dirty="0" smtClean="0">
                <a:solidFill>
                  <a:srgbClr val="002060"/>
                </a:solidFill>
                <a:latin typeface="Source Code Pro" panose="020B0509030403020204" pitchFamily="49" charset="0"/>
              </a:rPr>
              <a:t> </a:t>
            </a:r>
            <a:r>
              <a:rPr lang="it-IT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data </a:t>
            </a:r>
            <a:r>
              <a:rPr lang="it-IT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= </a:t>
            </a:r>
            <a:r>
              <a:rPr lang="it-IT" b="1" dirty="0" err="1" smtClean="0">
                <a:solidFill>
                  <a:srgbClr val="7030A0"/>
                </a:solidFill>
                <a:latin typeface="Source Code Pro" panose="020B0509030403020204" pitchFamily="49" charset="0"/>
              </a:rPr>
              <a:t>Date</a:t>
            </a:r>
            <a:r>
              <a:rPr lang="it-IT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.parse</a:t>
            </a:r>
            <a:r>
              <a:rPr lang="it-IT" dirty="0" smtClean="0">
                <a:latin typeface="Source Sans Pro" panose="020B0503030403020204" pitchFamily="34" charset="0"/>
              </a:rPr>
              <a:t>(</a:t>
            </a:r>
            <a:r>
              <a:rPr lang="it-IT" b="1" dirty="0">
                <a:solidFill>
                  <a:srgbClr val="00B050"/>
                </a:solidFill>
                <a:latin typeface="Source Sans Pro" panose="020B0503030403020204" pitchFamily="34" charset="0"/>
              </a:rPr>
              <a:t>"March 21, 2012"</a:t>
            </a:r>
            <a:r>
              <a:rPr lang="it-IT" dirty="0" smtClean="0">
                <a:latin typeface="Source Code Pro" panose="020B0509030403020204" pitchFamily="49" charset="0"/>
              </a:rPr>
              <a:t>)</a:t>
            </a:r>
            <a:r>
              <a:rPr lang="it-IT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dirty="0"/>
          </a:p>
          <a:p>
            <a:r>
              <a:rPr lang="it-IT" sz="3200" dirty="0" smtClean="0"/>
              <a:t>La variabile </a:t>
            </a:r>
            <a:r>
              <a:rPr lang="it-IT" sz="32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data</a:t>
            </a:r>
            <a:r>
              <a:rPr lang="it-IT" sz="3200" dirty="0" smtClean="0"/>
              <a:t> contiene l’oggetto Date ottenuto convertendo in data la stringa passata come parametro al metodo statico </a:t>
            </a:r>
            <a:r>
              <a:rPr lang="it-IT" sz="3200" b="1" dirty="0" err="1" smtClean="0">
                <a:solidFill>
                  <a:srgbClr val="7030A0"/>
                </a:solidFill>
                <a:latin typeface="Source Code Pro" panose="020B0509030403020204" pitchFamily="49" charset="0"/>
              </a:rPr>
              <a:t>Date</a:t>
            </a:r>
            <a:r>
              <a:rPr lang="it-IT" sz="32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.parse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5467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09602" y="1628775"/>
            <a:ext cx="48133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/>
              <a:t>La variabile </a:t>
            </a:r>
            <a:r>
              <a:rPr lang="it-IT" sz="3733" b="1" dirty="0">
                <a:solidFill>
                  <a:srgbClr val="0070C0"/>
                </a:solidFill>
              </a:rPr>
              <a:t>a</a:t>
            </a:r>
            <a:r>
              <a:rPr lang="it-IT" sz="3733" dirty="0"/>
              <a:t> è associata a una cella di memoria.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/>
              <a:t>La cella contiene il valore di </a:t>
            </a:r>
            <a:r>
              <a:rPr lang="it-IT" sz="3733" b="1" dirty="0">
                <a:solidFill>
                  <a:srgbClr val="0070C0"/>
                </a:solidFill>
              </a:rPr>
              <a:t>a </a:t>
            </a:r>
            <a:r>
              <a:rPr lang="it-IT" sz="3733" dirty="0"/>
              <a:t>in formato binario.</a:t>
            </a:r>
          </a:p>
          <a:p>
            <a:pPr marL="457189" indent="-457189">
              <a:spcBef>
                <a:spcPct val="20000"/>
              </a:spcBef>
            </a:pPr>
            <a:endParaRPr lang="it-IT" sz="3733" dirty="0"/>
          </a:p>
        </p:txBody>
      </p:sp>
      <p:graphicFrame>
        <p:nvGraphicFramePr>
          <p:cNvPr id="48132" name="Group 4"/>
          <p:cNvGraphicFramePr>
            <a:graphicFrameLocks noGrp="1"/>
          </p:cNvGraphicFramePr>
          <p:nvPr/>
        </p:nvGraphicFramePr>
        <p:xfrm>
          <a:off x="5615518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359" name="Group 231"/>
          <p:cNvGraphicFramePr>
            <a:graphicFrameLocks noGrp="1"/>
          </p:cNvGraphicFramePr>
          <p:nvPr/>
        </p:nvGraphicFramePr>
        <p:xfrm>
          <a:off x="7056967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586" name="Group 458"/>
          <p:cNvGraphicFramePr>
            <a:graphicFrameLocks noGrp="1"/>
          </p:cNvGraphicFramePr>
          <p:nvPr/>
        </p:nvGraphicFramePr>
        <p:xfrm>
          <a:off x="8496300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813" name="Group 685"/>
          <p:cNvGraphicFramePr>
            <a:graphicFrameLocks noGrp="1"/>
          </p:cNvGraphicFramePr>
          <p:nvPr/>
        </p:nvGraphicFramePr>
        <p:xfrm>
          <a:off x="9935634" y="1773239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040" name="Text Box 912"/>
          <p:cNvSpPr txBox="1">
            <a:spLocks noChangeArrowheads="1"/>
          </p:cNvSpPr>
          <p:nvPr/>
        </p:nvSpPr>
        <p:spPr bwMode="auto">
          <a:xfrm>
            <a:off x="5135034" y="5589590"/>
            <a:ext cx="5929828" cy="91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 err="1">
                <a:solidFill>
                  <a:srgbClr val="FF3300"/>
                </a:solidFill>
                <a:latin typeface="Courier New" pitchFamily="49" charset="0"/>
              </a:rPr>
              <a:t>var</a:t>
            </a:r>
            <a:r>
              <a:rPr lang="it-IT" sz="5333" b="1" dirty="0">
                <a:latin typeface="Courier New" pitchFamily="49" charset="0"/>
              </a:rPr>
              <a:t> </a:t>
            </a:r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5333" b="1" dirty="0">
                <a:latin typeface="Courier New" pitchFamily="49" charset="0"/>
              </a:rPr>
              <a:t> = 1000; </a:t>
            </a:r>
          </a:p>
        </p:txBody>
      </p:sp>
      <p:sp>
        <p:nvSpPr>
          <p:cNvPr id="49041" name="Line 913"/>
          <p:cNvSpPr>
            <a:spLocks noChangeShapeType="1"/>
          </p:cNvSpPr>
          <p:nvPr/>
        </p:nvSpPr>
        <p:spPr bwMode="auto">
          <a:xfrm flipV="1">
            <a:off x="7248128" y="3140968"/>
            <a:ext cx="2016224" cy="2688299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>
            <a:outerShdw blurRad="76200" dist="50800" dir="5400000" algn="ctr" rotWithShape="0">
              <a:schemeClr val="tx1">
                <a:alpha val="68000"/>
              </a:schemeClr>
            </a:outerShdw>
          </a:effectLst>
        </p:spPr>
        <p:txBody>
          <a:bodyPr/>
          <a:lstStyle/>
          <a:p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175699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09600" y="35665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09602" y="1316766"/>
            <a:ext cx="1047961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/>
              <a:t>Se assegno ad </a:t>
            </a:r>
            <a:r>
              <a:rPr lang="it-IT" sz="4800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3200" dirty="0"/>
              <a:t> un numero intero stabilisco due cose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/>
              <a:t>Che ad </a:t>
            </a:r>
            <a:r>
              <a:rPr lang="it-IT" sz="3200" b="1" dirty="0">
                <a:solidFill>
                  <a:srgbClr val="0070C0"/>
                </a:solidFill>
              </a:rPr>
              <a:t>a</a:t>
            </a:r>
            <a:r>
              <a:rPr lang="it-IT" sz="2667" dirty="0"/>
              <a:t> vengono riservati 32 bit in memoria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/>
              <a:t>Che il valore contenuto nella cella viene interpretato come numero intero</a:t>
            </a:r>
          </a:p>
          <a:p>
            <a:pPr marL="457189" indent="-457189">
              <a:spcBef>
                <a:spcPct val="20000"/>
              </a:spcBef>
            </a:pPr>
            <a:endParaRPr lang="it-IT" sz="3200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31801" y="3986616"/>
            <a:ext cx="3877985" cy="173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1000</a:t>
            </a:r>
            <a:r>
              <a:rPr lang="it-IT" sz="5333" b="1" dirty="0">
                <a:latin typeface="Courier New" pitchFamily="49" charset="0"/>
              </a:rPr>
              <a:t>;</a:t>
            </a:r>
          </a:p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-1</a:t>
            </a:r>
            <a:r>
              <a:rPr lang="it-IT" sz="5333" b="1" dirty="0">
                <a:latin typeface="Courier New" pitchFamily="49" charset="0"/>
              </a:rPr>
              <a:t>; 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968502" y="5224867"/>
            <a:ext cx="478367" cy="865187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/>
          </a:p>
        </p:txBody>
      </p:sp>
      <p:graphicFrame>
        <p:nvGraphicFramePr>
          <p:cNvPr id="49158" name="Group 6"/>
          <p:cNvGraphicFramePr>
            <a:graphicFrameLocks noGrp="1"/>
          </p:cNvGraphicFramePr>
          <p:nvPr/>
        </p:nvGraphicFramePr>
        <p:xfrm>
          <a:off x="334433" y="6161491"/>
          <a:ext cx="8128000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212" name="Group 60"/>
          <p:cNvGraphicFramePr>
            <a:graphicFrameLocks noGrp="1"/>
          </p:cNvGraphicFramePr>
          <p:nvPr/>
        </p:nvGraphicFramePr>
        <p:xfrm>
          <a:off x="3600451" y="5008965"/>
          <a:ext cx="8128000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266" name="Line 114"/>
          <p:cNvSpPr>
            <a:spLocks noChangeShapeType="1"/>
          </p:cNvSpPr>
          <p:nvPr/>
        </p:nvSpPr>
        <p:spPr bwMode="auto">
          <a:xfrm>
            <a:off x="3983567" y="4432703"/>
            <a:ext cx="3649133" cy="431800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3685280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150600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/>
              <a:t>Quando la casella che la variabile rappresenta contiene direttamente il dato si dice che la </a:t>
            </a:r>
            <a:r>
              <a:rPr lang="it-IT" sz="3200" dirty="0" err="1"/>
              <a:t>varibile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6699"/>
                </a:solidFill>
              </a:rPr>
              <a:t>contiene un valore</a:t>
            </a:r>
            <a:r>
              <a:rPr lang="it-IT" sz="3200" dirty="0"/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/>
              <a:t>Se scrivo</a:t>
            </a:r>
            <a:br>
              <a:rPr lang="it-IT" sz="3200" dirty="0"/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a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10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it-IT" sz="4800" dirty="0">
                <a:latin typeface="Courier New" pitchFamily="49" charset="0"/>
                <a:cs typeface="Courier New" pitchFamily="49" charset="0"/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il valore di a viene copiato nella casella di memoria rappresentata da b e i due valori rimangono indipendenti.</a:t>
            </a:r>
            <a:br>
              <a:rPr lang="it-IT" sz="3200" dirty="0"/>
            </a:b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676003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il valore assegnato a una variabile è un oggetto l'interprete javascript fa un operazione un po' più complessa. Lo spazio di 32 bit riservato alla variabile viene usato per memorizzare l'indirizzo di memoria in cui è collocato l'oggetto.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In questo caso la variabile contiene il </a:t>
            </a:r>
            <a:r>
              <a:rPr lang="it-IT" sz="2667" b="1" dirty="0"/>
              <a:t>riferimento</a:t>
            </a:r>
            <a:r>
              <a:rPr lang="it-IT" sz="2667" dirty="0"/>
              <a:t> all'oggetto..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Se scrivo:</a:t>
            </a:r>
            <a:r>
              <a:rPr lang="it-IT" sz="3200" dirty="0"/>
              <a:t> </a:t>
            </a:r>
            <a:br>
              <a:rPr lang="it-IT" sz="3200" dirty="0"/>
            </a:br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</a:rPr>
              <a:t>document.</a:t>
            </a:r>
            <a:r>
              <a:rPr lang="it-IT" sz="3200" b="1" dirty="0" err="1">
                <a:latin typeface="Courier New" pitchFamily="49" charset="0"/>
              </a:rPr>
              <a:t>createElement</a:t>
            </a:r>
            <a:r>
              <a:rPr lang="it-IT" sz="3200" dirty="0">
                <a:latin typeface="Courier New" pitchFamily="49" charset="0"/>
              </a:rPr>
              <a:t>("</a:t>
            </a:r>
            <a:r>
              <a:rPr lang="it-IT" sz="3200" dirty="0" err="1">
                <a:latin typeface="Courier New" pitchFamily="49" charset="0"/>
              </a:rPr>
              <a:t>div</a:t>
            </a:r>
            <a:r>
              <a:rPr lang="it-IT" sz="3200" dirty="0"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3200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/>
              <a:t>La  cella di memoria di 32 bit rappresentata da elemento non conterrà l'elemento html creato ma l'indirizzo fisico di memoria in cui è memorizzato.</a:t>
            </a:r>
          </a:p>
        </p:txBody>
      </p:sp>
    </p:spTree>
    <p:extLst>
      <p:ext uri="{BB962C8B-B14F-4D97-AF65-F5344CB8AC3E}">
        <p14:creationId xmlns:p14="http://schemas.microsoft.com/office/powerpoint/2010/main" val="2308668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puntatori</a:t>
            </a:r>
          </a:p>
        </p:txBody>
      </p:sp>
      <p:graphicFrame>
        <p:nvGraphicFramePr>
          <p:cNvPr id="51204" name="Group 4"/>
          <p:cNvGraphicFramePr>
            <a:graphicFrameLocks noGrp="1"/>
          </p:cNvGraphicFramePr>
          <p:nvPr/>
        </p:nvGraphicFramePr>
        <p:xfrm>
          <a:off x="5327915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431" name="Group 231"/>
          <p:cNvGraphicFramePr>
            <a:graphicFrameLocks noGrp="1"/>
          </p:cNvGraphicFramePr>
          <p:nvPr/>
        </p:nvGraphicFramePr>
        <p:xfrm>
          <a:off x="6769364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658" name="Group 458"/>
          <p:cNvGraphicFramePr>
            <a:graphicFrameLocks noGrp="1"/>
          </p:cNvGraphicFramePr>
          <p:nvPr/>
        </p:nvGraphicFramePr>
        <p:xfrm>
          <a:off x="8208698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885" name="Group 685"/>
          <p:cNvGraphicFramePr>
            <a:graphicFrameLocks noGrp="1"/>
          </p:cNvGraphicFramePr>
          <p:nvPr/>
        </p:nvGraphicFramePr>
        <p:xfrm>
          <a:off x="9648031" y="2282408"/>
          <a:ext cx="1439333" cy="373888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12" name="Text Box 912"/>
          <p:cNvSpPr txBox="1">
            <a:spLocks noChangeArrowheads="1"/>
          </p:cNvSpPr>
          <p:nvPr/>
        </p:nvSpPr>
        <p:spPr bwMode="auto">
          <a:xfrm>
            <a:off x="431371" y="1469298"/>
            <a:ext cx="11293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</a:rPr>
              <a:t>document.</a:t>
            </a:r>
            <a:r>
              <a:rPr lang="it-IT" sz="3200" b="1" dirty="0" err="1">
                <a:latin typeface="Courier New" pitchFamily="49" charset="0"/>
              </a:rPr>
              <a:t>createElement</a:t>
            </a:r>
            <a:r>
              <a:rPr lang="it-IT" sz="3200" dirty="0">
                <a:latin typeface="Courier New" pitchFamily="49" charset="0"/>
              </a:rPr>
              <a:t>("</a:t>
            </a:r>
            <a:r>
              <a:rPr lang="it-IT" sz="3200" dirty="0" err="1">
                <a:latin typeface="Courier New" pitchFamily="49" charset="0"/>
              </a:rPr>
              <a:t>div</a:t>
            </a:r>
            <a:r>
              <a:rPr lang="it-IT" sz="3200" dirty="0"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endParaRPr lang="it-IT" sz="3200" b="1" dirty="0">
              <a:latin typeface="Courier New" pitchFamily="49" charset="0"/>
            </a:endParaRPr>
          </a:p>
        </p:txBody>
      </p:sp>
      <p:graphicFrame>
        <p:nvGraphicFramePr>
          <p:cNvPr id="52114" name="Group 914"/>
          <p:cNvGraphicFramePr>
            <a:graphicFrameLocks noGrp="1"/>
          </p:cNvGraphicFramePr>
          <p:nvPr/>
        </p:nvGraphicFramePr>
        <p:xfrm>
          <a:off x="527051" y="6161491"/>
          <a:ext cx="8128000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68" name="Line 968"/>
          <p:cNvSpPr>
            <a:spLocks noChangeShapeType="1"/>
          </p:cNvSpPr>
          <p:nvPr/>
        </p:nvSpPr>
        <p:spPr bwMode="auto">
          <a:xfrm flipV="1">
            <a:off x="3887755" y="3429000"/>
            <a:ext cx="1344149" cy="2496277"/>
          </a:xfrm>
          <a:prstGeom prst="line">
            <a:avLst/>
          </a:prstGeom>
          <a:noFill/>
          <a:ln w="53975" cmpd="sng">
            <a:solidFill>
              <a:srgbClr val="FF3300"/>
            </a:solidFill>
            <a:round/>
            <a:headEnd/>
            <a:tailEnd type="arrow" w="med" len="lg"/>
          </a:ln>
          <a:effectLst>
            <a:outerShdw blurRad="50800" dist="50800" dir="5400000" algn="ctr" rotWithShape="0">
              <a:schemeClr val="tx1">
                <a:alpha val="77000"/>
              </a:schemeClr>
            </a:outerShdw>
          </a:effectLst>
        </p:spPr>
        <p:txBody>
          <a:bodyPr/>
          <a:lstStyle/>
          <a:p>
            <a:endParaRPr lang="it-IT" sz="2400"/>
          </a:p>
        </p:txBody>
      </p:sp>
      <p:sp>
        <p:nvSpPr>
          <p:cNvPr id="13" name="Freccia in giù 12"/>
          <p:cNvSpPr/>
          <p:nvPr/>
        </p:nvSpPr>
        <p:spPr>
          <a:xfrm>
            <a:off x="623392" y="2276872"/>
            <a:ext cx="3456384" cy="3456384"/>
          </a:xfrm>
          <a:prstGeom prst="downArrow">
            <a:avLst>
              <a:gd name="adj1" fmla="val 68963"/>
              <a:gd name="adj2" fmla="val 41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it-IT" sz="2133" dirty="0"/>
              <a:t>Elemento  contiene  l’indirizzo alla zona di memoria in cui l'oggetto è memorizzato.</a:t>
            </a:r>
          </a:p>
        </p:txBody>
      </p:sp>
      <p:sp>
        <p:nvSpPr>
          <p:cNvPr id="14" name="CasellaDiTesto 13"/>
          <p:cNvSpPr txBox="1"/>
          <p:nvPr/>
        </p:nvSpPr>
        <p:spPr>
          <a:xfrm rot="18010083">
            <a:off x="3291726" y="4583860"/>
            <a:ext cx="1857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che punta </a:t>
            </a:r>
            <a:r>
              <a:rPr lang="it-IT" sz="2400" dirty="0" err="1"/>
              <a:t>a…</a:t>
            </a:r>
            <a:endParaRPr lang="it-IT" sz="2400" dirty="0"/>
          </a:p>
        </p:txBody>
      </p:sp>
      <p:sp>
        <p:nvSpPr>
          <p:cNvPr id="16" name="Parentesi graffa chiusa 15"/>
          <p:cNvSpPr/>
          <p:nvPr/>
        </p:nvSpPr>
        <p:spPr>
          <a:xfrm>
            <a:off x="11280576" y="3332989"/>
            <a:ext cx="288032" cy="2112235"/>
          </a:xfrm>
          <a:prstGeom prst="rightBrace">
            <a:avLst/>
          </a:prstGeom>
          <a:ln w="57150">
            <a:solidFill>
              <a:srgbClr val="FF0000"/>
            </a:solidFill>
          </a:ln>
          <a:effectLst>
            <a:outerShdw blurRad="50800" dist="50800" dir="1920000" algn="ctr" rotWithShape="0">
              <a:schemeClr val="tx1">
                <a:alpha val="63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/>
          </a:p>
        </p:txBody>
      </p:sp>
      <p:sp>
        <p:nvSpPr>
          <p:cNvPr id="17" name="CasellaDiTesto 16"/>
          <p:cNvSpPr txBox="1"/>
          <p:nvPr/>
        </p:nvSpPr>
        <p:spPr>
          <a:xfrm rot="5400000">
            <a:off x="11123519" y="4237689"/>
            <a:ext cx="138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elemento</a:t>
            </a:r>
          </a:p>
        </p:txBody>
      </p:sp>
    </p:spTree>
    <p:extLst>
      <p:ext uri="{BB962C8B-B14F-4D97-AF65-F5344CB8AC3E}">
        <p14:creationId xmlns:p14="http://schemas.microsoft.com/office/powerpoint/2010/main" val="3912677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343051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la casella che la variabile rappresenta contiene l’indirizzo di memoria a partire dal quale e memorizzato l'oggetto si dice che la variabile, </a:t>
            </a:r>
            <a:r>
              <a:rPr lang="it-IT" sz="2667" b="1" dirty="0">
                <a:solidFill>
                  <a:srgbClr val="006699"/>
                </a:solidFill>
              </a:rPr>
              <a:t>contiene il riferimento  all'oggetto</a:t>
            </a:r>
            <a:r>
              <a:rPr lang="it-IT" sz="2667" dirty="0"/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L'interprete si occuperà automaticamente di risolvere il riferimento. </a:t>
            </a:r>
            <a:br>
              <a:rPr lang="it-IT" sz="2667" dirty="0"/>
            </a:br>
            <a:r>
              <a:rPr lang="it-IT" sz="26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2667" dirty="0"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dirty="0" err="1">
                <a:latin typeface="Courier New" pitchFamily="49" charset="0"/>
              </a:rPr>
              <a:t>document.</a:t>
            </a:r>
            <a:r>
              <a:rPr lang="it-IT" sz="2667" b="1" dirty="0" err="1">
                <a:latin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dirty="0" err="1">
                <a:latin typeface="Courier New" pitchFamily="49" charset="0"/>
              </a:rPr>
              <a:t>div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2667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 err="1">
                <a:latin typeface="Courier New" pitchFamily="49" charset="0"/>
              </a:rPr>
              <a:t>elemento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</a:rPr>
              <a:t>setAttribute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dirty="0" err="1">
                <a:latin typeface="Courier New" pitchFamily="49" charset="0"/>
              </a:rPr>
              <a:t>class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,</a:t>
            </a:r>
            <a:r>
              <a:rPr lang="it-IT" sz="2667" dirty="0">
                <a:latin typeface="Courier New" pitchFamily="49" charset="0"/>
              </a:rPr>
              <a:t> "articolo"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it-IT" sz="2667" b="1" dirty="0"/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Se però scrivo</a:t>
            </a:r>
            <a:br>
              <a:rPr lang="it-IT" sz="2667" dirty="0"/>
            </a:br>
            <a:r>
              <a:rPr lang="it-IT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e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elemento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/>
              <a:t/>
            </a:r>
            <a:br>
              <a:rPr lang="it-IT" sz="2667" dirty="0"/>
            </a:br>
            <a:r>
              <a:rPr lang="it-IT" sz="2667" dirty="0"/>
              <a:t>quello che viene copiato in </a:t>
            </a:r>
            <a:r>
              <a:rPr lang="it-IT" sz="2667" b="1" dirty="0"/>
              <a:t>e</a:t>
            </a:r>
            <a:r>
              <a:rPr lang="it-IT" sz="2667" dirty="0"/>
              <a:t> è il riferimento all'oggetto ed entrambe le variabili si riferiranno allo stesso elemento.</a:t>
            </a:r>
            <a:br>
              <a:rPr lang="it-IT" sz="2667" dirty="0"/>
            </a:br>
            <a:endParaRPr lang="it-IT" sz="2667" dirty="0"/>
          </a:p>
        </p:txBody>
      </p:sp>
    </p:spTree>
    <p:extLst>
      <p:ext uri="{BB962C8B-B14F-4D97-AF65-F5344CB8AC3E}">
        <p14:creationId xmlns:p14="http://schemas.microsoft.com/office/powerpoint/2010/main" val="4053298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6613"/>
            <a:ext cx="10972800" cy="1143000"/>
          </a:xfrm>
        </p:spPr>
        <p:txBody>
          <a:bodyPr/>
          <a:lstStyle/>
          <a:p>
            <a:r>
              <a:rPr lang="it-IT" sz="6400" dirty="0">
                <a:solidFill>
                  <a:srgbClr val="006699"/>
                </a:solidFill>
              </a:rPr>
              <a:t>OBJECT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2084851"/>
            <a:ext cx="10972800" cy="4065587"/>
          </a:xfrm>
        </p:spPr>
        <p:txBody>
          <a:bodyPr/>
          <a:lstStyle/>
          <a:p>
            <a:r>
              <a:rPr lang="it-IT" sz="2133" dirty="0" err="1"/>
              <a:t>Object</a:t>
            </a:r>
            <a:r>
              <a:rPr lang="it-IT" sz="2133" dirty="0"/>
              <a:t> è una grandezza informatica in grado di rappresentare elementi complessi. </a:t>
            </a:r>
          </a:p>
          <a:p>
            <a:r>
              <a:rPr lang="it-IT" sz="2133" dirty="0"/>
              <a:t>In Javascript tutte le grandezze si rappresentano tramite oggetti. Esistono oggetti di base definiti dal linguaggio:</a:t>
            </a:r>
          </a:p>
          <a:p>
            <a:pPr lvl="1"/>
            <a:r>
              <a:rPr lang="en-US" sz="1867" dirty="0"/>
              <a:t>Number</a:t>
            </a:r>
          </a:p>
          <a:p>
            <a:pPr lvl="1"/>
            <a:r>
              <a:rPr lang="en-US" sz="1867" dirty="0"/>
              <a:t>String</a:t>
            </a:r>
          </a:p>
          <a:p>
            <a:pPr lvl="1"/>
            <a:r>
              <a:rPr lang="en-US" sz="1867" dirty="0"/>
              <a:t>Date</a:t>
            </a:r>
          </a:p>
          <a:p>
            <a:pPr lvl="1"/>
            <a:r>
              <a:rPr lang="en-US" sz="1867" dirty="0"/>
              <a:t>Array</a:t>
            </a:r>
          </a:p>
          <a:p>
            <a:pPr lvl="1"/>
            <a:r>
              <a:rPr lang="en-US" sz="1867" dirty="0"/>
              <a:t>Boolean</a:t>
            </a:r>
          </a:p>
          <a:p>
            <a:pPr lvl="1"/>
            <a:r>
              <a:rPr lang="en-US" sz="1867" dirty="0"/>
              <a:t>Math</a:t>
            </a:r>
          </a:p>
          <a:p>
            <a:pPr lvl="1"/>
            <a:r>
              <a:rPr lang="en-US" sz="1867" dirty="0" err="1"/>
              <a:t>RegExp</a:t>
            </a:r>
            <a:endParaRPr lang="en-US" sz="1867" dirty="0"/>
          </a:p>
          <a:p>
            <a:r>
              <a:rPr lang="en-US" sz="2400" dirty="0"/>
              <a:t>E </a:t>
            </a:r>
            <a:r>
              <a:rPr lang="en-US" sz="2400" dirty="0" err="1"/>
              <a:t>oggetti</a:t>
            </a:r>
            <a:r>
              <a:rPr lang="en-US" sz="2400" dirty="0"/>
              <a:t> </a:t>
            </a:r>
            <a:r>
              <a:rPr lang="en-US" sz="2400" dirty="0" err="1"/>
              <a:t>che</a:t>
            </a:r>
            <a:r>
              <a:rPr lang="en-US" sz="2400" dirty="0"/>
              <a:t> </a:t>
            </a:r>
            <a:r>
              <a:rPr lang="en-US" sz="2400" dirty="0" err="1"/>
              <a:t>servono</a:t>
            </a:r>
            <a:r>
              <a:rPr lang="en-US" sz="2400" dirty="0"/>
              <a:t> a </a:t>
            </a:r>
            <a:r>
              <a:rPr lang="en-US" sz="2400" dirty="0" err="1"/>
              <a:t>rappresentare</a:t>
            </a:r>
            <a:r>
              <a:rPr lang="en-US" sz="2400" dirty="0"/>
              <a:t> I </a:t>
            </a:r>
            <a:r>
              <a:rPr lang="en-US" sz="2400" dirty="0" err="1"/>
              <a:t>dati</a:t>
            </a:r>
            <a:r>
              <a:rPr lang="en-US" sz="2400" dirty="0"/>
              <a:t> del </a:t>
            </a:r>
            <a:r>
              <a:rPr lang="en-US" sz="2400" dirty="0" err="1"/>
              <a:t>mondo</a:t>
            </a:r>
            <a:r>
              <a:rPr lang="en-US" sz="2400" dirty="0"/>
              <a:t> </a:t>
            </a:r>
            <a:r>
              <a:rPr lang="en-US" sz="2400" dirty="0" err="1"/>
              <a:t>reale</a:t>
            </a:r>
            <a:r>
              <a:rPr lang="en-US" sz="2400" dirty="0"/>
              <a:t>.</a:t>
            </a:r>
          </a:p>
          <a:p>
            <a:pPr lvl="1"/>
            <a:endParaRPr lang="it-IT" sz="7200" dirty="0"/>
          </a:p>
        </p:txBody>
      </p:sp>
    </p:spTree>
    <p:extLst>
      <p:ext uri="{BB962C8B-B14F-4D97-AF65-F5344CB8AC3E}">
        <p14:creationId xmlns:p14="http://schemas.microsoft.com/office/powerpoint/2010/main" val="257600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2669"/>
            <a:ext cx="10972800" cy="1143000"/>
          </a:xfrm>
        </p:spPr>
        <p:txBody>
          <a:bodyPr/>
          <a:lstStyle/>
          <a:p>
            <a:pPr algn="l"/>
            <a:r>
              <a:rPr lang="it-IT" sz="6400" dirty="0">
                <a:solidFill>
                  <a:srgbClr val="006699"/>
                </a:solidFill>
                <a:latin typeface="hooge 05_53" pitchFamily="2" charset="0"/>
              </a:rPr>
              <a:t>Esempio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719667" y="1524176"/>
            <a:ext cx="10752667" cy="1077218"/>
          </a:xfrm>
          <a:prstGeom prst="rect">
            <a:avLst/>
          </a:prstGeom>
          <a:solidFill>
            <a:srgbClr val="DFDFD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304792" algn="l"/>
              </a:tabLst>
            </a:pPr>
            <a:r>
              <a:rPr lang="en-GB" sz="1600">
                <a:latin typeface="Courier New" pitchFamily="49" charset="0"/>
              </a:rPr>
              <a:t>var user:Object = new Object();</a:t>
            </a:r>
            <a:endParaRPr lang="it-IT" sz="1600"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en-GB" sz="1600">
                <a:latin typeface="Courier New" pitchFamily="49" charset="0"/>
              </a:rPr>
              <a:t>user.name = "Irving";</a:t>
            </a:r>
            <a:endParaRPr lang="it-IT" sz="1600"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en-GB" sz="1600">
                <a:latin typeface="Courier New" pitchFamily="49" charset="0"/>
              </a:rPr>
              <a:t>user.age = 32;</a:t>
            </a:r>
            <a:endParaRPr lang="it-IT" sz="1600"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it-IT" sz="1600">
                <a:latin typeface="Courier New" pitchFamily="49" charset="0"/>
              </a:rPr>
              <a:t>user.phone = "555-1234";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624417" y="2676304"/>
            <a:ext cx="1075266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it-IT" sz="2400" dirty="0"/>
              <a:t>Viene creato un nuovo oggetto denominato </a:t>
            </a:r>
            <a:r>
              <a:rPr lang="it-IT" sz="2400" dirty="0" err="1"/>
              <a:t>user</a:t>
            </a:r>
            <a:r>
              <a:rPr lang="it-IT" sz="2400" dirty="0"/>
              <a:t> e tre proprietà: </a:t>
            </a:r>
            <a:r>
              <a:rPr lang="it-IT" sz="2400" dirty="0" err="1"/>
              <a:t>name</a:t>
            </a:r>
            <a:r>
              <a:rPr lang="it-IT" sz="2400" dirty="0"/>
              <a:t>, </a:t>
            </a:r>
            <a:r>
              <a:rPr lang="it-IT" sz="2400" dirty="0" err="1"/>
              <a:t>age</a:t>
            </a:r>
            <a:r>
              <a:rPr lang="it-IT" sz="2400" dirty="0"/>
              <a:t> e </a:t>
            </a:r>
            <a:r>
              <a:rPr lang="it-IT" sz="2400" dirty="0" err="1"/>
              <a:t>phone</a:t>
            </a:r>
            <a:r>
              <a:rPr lang="it-IT" sz="2400" dirty="0"/>
              <a:t> che sono tipi di dati </a:t>
            </a:r>
            <a:r>
              <a:rPr lang="it-IT" sz="2400" dirty="0" err="1"/>
              <a:t>String</a:t>
            </a:r>
            <a:r>
              <a:rPr lang="it-IT" sz="2400" dirty="0"/>
              <a:t> e </a:t>
            </a:r>
            <a:r>
              <a:rPr lang="it-IT" sz="2400" dirty="0" err="1"/>
              <a:t>Numeric</a:t>
            </a:r>
            <a:r>
              <a:rPr lang="it-IT" sz="2400" dirty="0"/>
              <a:t>.</a:t>
            </a:r>
          </a:p>
          <a:p>
            <a:r>
              <a:rPr lang="it-IT" sz="2400" dirty="0"/>
              <a:t>Lo stesso oggetto può essere creato anche assegnando alla variabile il letterale di tipo </a:t>
            </a:r>
            <a:r>
              <a:rPr lang="it-IT" sz="2400" i="1" dirty="0" err="1"/>
              <a:t>Object</a:t>
            </a:r>
            <a:r>
              <a:rPr lang="it-IT" sz="2400" dirty="0"/>
              <a:t> corrispondente.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719667" y="4308422"/>
            <a:ext cx="10746317" cy="666977"/>
          </a:xfrm>
          <a:prstGeom prst="rect">
            <a:avLst/>
          </a:prstGeom>
          <a:solidFill>
            <a:srgbClr val="DFDFD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304792" algn="l"/>
              </a:tabLst>
            </a:pPr>
            <a:r>
              <a:rPr lang="en-GB" sz="1867" dirty="0" err="1">
                <a:latin typeface="Courier New" pitchFamily="49" charset="0"/>
              </a:rPr>
              <a:t>var</a:t>
            </a:r>
            <a:r>
              <a:rPr lang="en-GB" sz="1867" dirty="0">
                <a:latin typeface="Courier New" pitchFamily="49" charset="0"/>
              </a:rPr>
              <a:t> </a:t>
            </a:r>
            <a:r>
              <a:rPr lang="en-GB" sz="1867" dirty="0" err="1">
                <a:latin typeface="Courier New" pitchFamily="49" charset="0"/>
              </a:rPr>
              <a:t>user:Object</a:t>
            </a:r>
            <a:r>
              <a:rPr lang="en-GB" sz="1867" dirty="0">
                <a:latin typeface="Courier New" pitchFamily="49" charset="0"/>
              </a:rPr>
              <a:t>;</a:t>
            </a:r>
            <a:endParaRPr lang="it-IT" sz="1867" dirty="0">
              <a:latin typeface="Courier New" pitchFamily="49" charset="0"/>
            </a:endParaRPr>
          </a:p>
          <a:p>
            <a:pPr>
              <a:tabLst>
                <a:tab pos="304792" algn="l"/>
              </a:tabLst>
            </a:pPr>
            <a:r>
              <a:rPr lang="en-GB" sz="1867" dirty="0">
                <a:latin typeface="Courier New" pitchFamily="49" charset="0"/>
              </a:rPr>
              <a:t>user = {name:”Irving”,age:32,phone:”555-1234”};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624417" y="5093604"/>
            <a:ext cx="107526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it-IT" sz="2400" dirty="0"/>
              <a:t>Quando si assegna ad una variabile un valore in formato letterale non è necessario richiamare il costruttore della classe con l’operatore </a:t>
            </a:r>
            <a:r>
              <a:rPr lang="it-IT" sz="2400" i="1" dirty="0" err="1"/>
              <a:t>new</a:t>
            </a:r>
            <a:r>
              <a:rPr lang="it-IT" sz="2400" dirty="0"/>
              <a:t>. </a:t>
            </a:r>
            <a:r>
              <a:rPr lang="it-IT" sz="2400" dirty="0" err="1"/>
              <a:t>Queato</a:t>
            </a:r>
            <a:r>
              <a:rPr lang="it-IT" sz="2400" dirty="0"/>
              <a:t> vale sia per </a:t>
            </a:r>
            <a:r>
              <a:rPr lang="it-IT" sz="2400" b="1" i="1" dirty="0" err="1">
                <a:solidFill>
                  <a:srgbClr val="006699"/>
                </a:solidFill>
              </a:rPr>
              <a:t>Object</a:t>
            </a:r>
            <a:r>
              <a:rPr lang="it-IT" sz="2400" dirty="0"/>
              <a:t> che per </a:t>
            </a:r>
            <a:r>
              <a:rPr lang="it-IT" sz="2400" b="1" i="1" dirty="0" err="1">
                <a:solidFill>
                  <a:srgbClr val="006699"/>
                </a:solidFill>
              </a:rPr>
              <a:t>Array</a:t>
            </a:r>
            <a:r>
              <a:rPr lang="it-IT" sz="2400" b="1" i="1" dirty="0">
                <a:solidFill>
                  <a:srgbClr val="0066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53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6699"/>
                </a:solidFill>
              </a:rPr>
              <a:t>PROPRIETÀ E METODI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Ognuno degli oggetti cha abbiamo visto ha:</a:t>
            </a:r>
          </a:p>
          <a:p>
            <a:r>
              <a:rPr lang="it-IT" sz="3733" b="1" dirty="0">
                <a:solidFill>
                  <a:srgbClr val="006699"/>
                </a:solidFill>
              </a:rPr>
              <a:t>Proprietà</a:t>
            </a:r>
            <a:r>
              <a:rPr lang="it-IT" sz="3733" dirty="0"/>
              <a:t> che ci consentono di leggere o modificare determinate caratteristiche di un elemento</a:t>
            </a:r>
          </a:p>
          <a:p>
            <a:r>
              <a:rPr lang="it-IT" sz="3733" b="1" dirty="0">
                <a:solidFill>
                  <a:srgbClr val="006699"/>
                </a:solidFill>
              </a:rPr>
              <a:t>Metodi</a:t>
            </a:r>
            <a:r>
              <a:rPr lang="it-IT" sz="3733" dirty="0"/>
              <a:t> che ci mettono a disposizione determinate </a:t>
            </a:r>
            <a:r>
              <a:rPr lang="it-IT" sz="3733" b="1" dirty="0"/>
              <a:t>azioni</a:t>
            </a:r>
            <a:r>
              <a:rPr lang="it-IT" sz="3733" dirty="0"/>
              <a:t> che gli oggetti possono compiere</a:t>
            </a:r>
          </a:p>
        </p:txBody>
      </p:sp>
    </p:spTree>
    <p:extLst>
      <p:ext uri="{BB962C8B-B14F-4D97-AF65-F5344CB8AC3E}">
        <p14:creationId xmlns:p14="http://schemas.microsoft.com/office/powerpoint/2010/main" val="372336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>
            <a:normAutofit fontScale="90000"/>
          </a:bodyPr>
          <a:lstStyle/>
          <a:p>
            <a:r>
              <a:rPr lang="it-IT" sz="4800" dirty="0">
                <a:solidFill>
                  <a:srgbClr val="006699"/>
                </a:solidFill>
              </a:rPr>
              <a:t>Rappresentazione del DOM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Ogni elemento del DOM è rappresentato come </a:t>
            </a:r>
            <a:r>
              <a:rPr lang="it-IT" sz="3733" dirty="0" err="1"/>
              <a:t>Object</a:t>
            </a:r>
            <a:endParaRPr lang="it-IT" sz="3733" dirty="0"/>
          </a:p>
          <a:p>
            <a:r>
              <a:rPr lang="it-IT" sz="3733" dirty="0"/>
              <a:t>L’accesso alle proprietà e ai metodi avviene attraverso l’</a:t>
            </a:r>
            <a:r>
              <a:rPr lang="it-IT" sz="3733" dirty="0" err="1"/>
              <a:t>oiperatore</a:t>
            </a:r>
            <a:r>
              <a:rPr lang="it-IT" sz="3733" dirty="0"/>
              <a:t> di appartenenza (.)</a:t>
            </a:r>
          </a:p>
          <a:p>
            <a:r>
              <a:rPr lang="it-IT" sz="3733" dirty="0"/>
              <a:t>Se, per esempio, voglio recuperate il riferimento ad un oggetto scrivo:</a:t>
            </a:r>
          </a:p>
          <a:p>
            <a:pPr>
              <a:buNone/>
            </a:pPr>
            <a:r>
              <a:rPr lang="it-IT" sz="3733" dirty="0"/>
              <a:t>	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window.document.getElementById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(‘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id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’)</a:t>
            </a:r>
            <a:r>
              <a:rPr lang="it-IT" sz="3200" dirty="0"/>
              <a:t> </a:t>
            </a: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17567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631050"/>
            <a:ext cx="10363200" cy="1470025"/>
          </a:xfrm>
        </p:spPr>
        <p:txBody>
          <a:bodyPr/>
          <a:lstStyle/>
          <a:p>
            <a:r>
              <a:rPr lang="it-IT" sz="7200" spc="800" dirty="0" smtClean="0">
                <a:solidFill>
                  <a:srgbClr val="638CAE"/>
                </a:solidFill>
              </a:rPr>
              <a:t>VARIABILI</a:t>
            </a:r>
            <a:endParaRPr lang="it-IT" sz="7200" spc="800" dirty="0">
              <a:solidFill>
                <a:srgbClr val="638C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/>
          <a:lstStyle/>
          <a:p>
            <a:r>
              <a:rPr lang="it-IT" sz="4800" dirty="0" smtClean="0">
                <a:solidFill>
                  <a:srgbClr val="006699"/>
                </a:solidFill>
              </a:rPr>
              <a:t>L’OGGETTO </a:t>
            </a:r>
            <a:r>
              <a:rPr lang="it-IT" sz="4800" dirty="0" err="1" smtClean="0">
                <a:solidFill>
                  <a:srgbClr val="006699"/>
                </a:solidFill>
                <a:latin typeface="Source Sans Pro" panose="020B0503030403020204" pitchFamily="34" charset="0"/>
              </a:rPr>
              <a:t>document</a:t>
            </a:r>
            <a:endParaRPr lang="it-IT" sz="4800" dirty="0">
              <a:solidFill>
                <a:srgbClr val="006699"/>
              </a:solidFill>
              <a:latin typeface="Source Sans Pro" panose="020B0503030403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32228"/>
            <a:ext cx="10972800" cy="4834473"/>
          </a:xfrm>
        </p:spPr>
        <p:txBody>
          <a:bodyPr/>
          <a:lstStyle/>
          <a:p>
            <a:r>
              <a:rPr lang="it-IT" sz="2400" dirty="0" smtClean="0"/>
              <a:t>Quando il browser carica la pagina web crea automaticamente l’oggetto </a:t>
            </a:r>
            <a:r>
              <a:rPr lang="it-IT" sz="2400" dirty="0" err="1" smtClean="0">
                <a:latin typeface="+mj-lt"/>
              </a:rPr>
              <a:t>document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L’oggetto </a:t>
            </a:r>
            <a:r>
              <a:rPr lang="it-IT" sz="2400" dirty="0" err="1" smtClean="0">
                <a:latin typeface="+mj-lt"/>
              </a:rPr>
              <a:t>document</a:t>
            </a:r>
            <a:r>
              <a:rPr lang="it-IT" sz="2400" dirty="0" smtClean="0"/>
              <a:t> è costituito dall’insieme di tutti gli elementi HTML definiti nella pagina. </a:t>
            </a:r>
          </a:p>
          <a:p>
            <a:r>
              <a:rPr lang="it-IT" sz="2400" dirty="0" smtClean="0"/>
              <a:t>La maggior parte dell’attività di programmazione in </a:t>
            </a:r>
            <a:r>
              <a:rPr lang="it-IT" sz="2400" dirty="0" err="1" smtClean="0"/>
              <a:t>javascript</a:t>
            </a:r>
            <a:r>
              <a:rPr lang="it-IT" sz="2400" dirty="0" smtClean="0"/>
              <a:t> consiste nell’interagire con l’oggetto </a:t>
            </a:r>
            <a:r>
              <a:rPr lang="it-IT" sz="2400" dirty="0" err="1" smtClean="0">
                <a:latin typeface="+mj-lt"/>
              </a:rPr>
              <a:t>document</a:t>
            </a:r>
            <a:r>
              <a:rPr lang="it-IT" sz="2400" dirty="0" smtClean="0"/>
              <a:t>: aggiungere elementi, estrarre elementi e modificarli, rispondere con azioni agli eventi provocati dall’utente ecc. </a:t>
            </a:r>
          </a:p>
          <a:p>
            <a:r>
              <a:rPr lang="it-IT" sz="2400" dirty="0" smtClean="0"/>
              <a:t>Come </a:t>
            </a:r>
            <a:r>
              <a:rPr lang="it-IT" sz="2400" dirty="0" err="1" smtClean="0"/>
              <a:t>epr</a:t>
            </a:r>
            <a:r>
              <a:rPr lang="it-IT" sz="2400" dirty="0" smtClean="0"/>
              <a:t> gli altri oggetti l’accesso </a:t>
            </a:r>
            <a:r>
              <a:rPr lang="it-IT" sz="2400" dirty="0"/>
              <a:t>alle proprietà e ai metodi avviene attraverso </a:t>
            </a:r>
            <a:r>
              <a:rPr lang="it-IT" sz="2400" dirty="0" smtClean="0"/>
              <a:t>l’operatore </a:t>
            </a:r>
            <a:r>
              <a:rPr lang="it-IT" sz="2400" dirty="0"/>
              <a:t>di appartenenza (.)</a:t>
            </a:r>
          </a:p>
          <a:p>
            <a:r>
              <a:rPr lang="it-IT" sz="2400" dirty="0"/>
              <a:t>Se, per esempio, voglio recuperate </a:t>
            </a:r>
            <a:r>
              <a:rPr lang="it-IT" sz="2400" dirty="0" smtClean="0"/>
              <a:t>l’elemento con id </a:t>
            </a:r>
            <a:r>
              <a:rPr lang="it-IT" sz="2400" dirty="0" err="1" smtClean="0">
                <a:solidFill>
                  <a:srgbClr val="00B050"/>
                </a:solidFill>
                <a:latin typeface="Source Sans Pro" panose="020B0503030403020204" pitchFamily="34" charset="0"/>
              </a:rPr>
              <a:t>mio_id</a:t>
            </a:r>
            <a:r>
              <a:rPr lang="it-IT" sz="2400" dirty="0" smtClean="0"/>
              <a:t>:</a:t>
            </a:r>
            <a:endParaRPr lang="it-IT" sz="2400" dirty="0"/>
          </a:p>
          <a:p>
            <a:pPr algn="ctr">
              <a:buNone/>
            </a:pPr>
            <a:r>
              <a:rPr lang="it-IT" sz="2400" dirty="0"/>
              <a:t>	</a:t>
            </a:r>
            <a:r>
              <a:rPr lang="it-IT" sz="2800" dirty="0" err="1" smtClean="0">
                <a:solidFill>
                  <a:srgbClr val="0070C0"/>
                </a:solidFill>
                <a:latin typeface="Source Sans Pro" panose="020B0503030403020204" pitchFamily="34" charset="0"/>
                <a:cs typeface="Courier New" pitchFamily="49" charset="0"/>
              </a:rPr>
              <a:t>var</a:t>
            </a:r>
            <a:r>
              <a:rPr lang="it-IT" sz="2800" dirty="0" smtClean="0">
                <a:solidFill>
                  <a:srgbClr val="0070C0"/>
                </a:solidFill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2800" dirty="0" smtClean="0">
                <a:solidFill>
                  <a:srgbClr val="C00000"/>
                </a:solidFill>
                <a:latin typeface="Source Sans Pro" panose="020B0503030403020204" pitchFamily="34" charset="0"/>
                <a:cs typeface="Courier New" pitchFamily="49" charset="0"/>
              </a:rPr>
              <a:t>elemento</a:t>
            </a:r>
            <a:r>
              <a:rPr lang="it-IT" sz="2800" dirty="0" smtClean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2800" dirty="0" smtClean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=</a:t>
            </a:r>
            <a:r>
              <a:rPr lang="it-IT" sz="2800" dirty="0" smtClean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2800" b="1" dirty="0" err="1" smtClean="0">
                <a:solidFill>
                  <a:srgbClr val="7030A0"/>
                </a:solidFill>
                <a:latin typeface="Source Sans Pro" panose="020B0503030403020204" pitchFamily="34" charset="0"/>
                <a:cs typeface="Courier New" pitchFamily="49" charset="0"/>
              </a:rPr>
              <a:t>document</a:t>
            </a:r>
            <a:r>
              <a:rPr lang="it-IT" sz="2800" dirty="0" err="1" smtClean="0">
                <a:latin typeface="Source Sans Pro" panose="020B0503030403020204" pitchFamily="34" charset="0"/>
                <a:cs typeface="Courier New" pitchFamily="49" charset="0"/>
              </a:rPr>
              <a:t>.</a:t>
            </a:r>
            <a:r>
              <a:rPr lang="it-IT" sz="2800" dirty="0" err="1" smtClean="0">
                <a:solidFill>
                  <a:srgbClr val="FF0000"/>
                </a:solidFill>
                <a:latin typeface="Source Sans Pro" panose="020B0503030403020204" pitchFamily="34" charset="0"/>
                <a:cs typeface="Courier New" pitchFamily="49" charset="0"/>
              </a:rPr>
              <a:t>getElementById</a:t>
            </a:r>
            <a:r>
              <a:rPr lang="it-IT" sz="2800" dirty="0" smtClean="0">
                <a:solidFill>
                  <a:srgbClr val="C00000"/>
                </a:solidFill>
                <a:latin typeface="Source Sans Pro" panose="020B0503030403020204" pitchFamily="34" charset="0"/>
                <a:cs typeface="Courier New" pitchFamily="49" charset="0"/>
              </a:rPr>
              <a:t>(</a:t>
            </a:r>
            <a:r>
              <a:rPr lang="it-IT" sz="2800" dirty="0" smtClean="0">
                <a:latin typeface="Source Sans Pro" panose="020B0503030403020204" pitchFamily="34" charset="0"/>
                <a:cs typeface="Courier New" pitchFamily="49" charset="0"/>
              </a:rPr>
              <a:t>‘</a:t>
            </a:r>
            <a:r>
              <a:rPr lang="it-IT" sz="2800" dirty="0" err="1" smtClean="0">
                <a:solidFill>
                  <a:srgbClr val="00B0F0"/>
                </a:solidFill>
                <a:latin typeface="Source Sans Pro" panose="020B0503030403020204" pitchFamily="34" charset="0"/>
                <a:cs typeface="Courier New" pitchFamily="49" charset="0"/>
              </a:rPr>
              <a:t>mio_id</a:t>
            </a:r>
            <a:r>
              <a:rPr lang="it-IT" sz="2800" dirty="0" smtClean="0">
                <a:latin typeface="Source Sans Pro" panose="020B0503030403020204" pitchFamily="34" charset="0"/>
                <a:cs typeface="Courier New" pitchFamily="49" charset="0"/>
              </a:rPr>
              <a:t>’</a:t>
            </a:r>
            <a:r>
              <a:rPr lang="it-IT" sz="2800" dirty="0" smtClean="0">
                <a:solidFill>
                  <a:srgbClr val="C00000"/>
                </a:solidFill>
                <a:latin typeface="Source Sans Pro" panose="020B0503030403020204" pitchFamily="34" charset="0"/>
                <a:cs typeface="Courier New" pitchFamily="49" charset="0"/>
              </a:rPr>
              <a:t>)</a:t>
            </a:r>
            <a:r>
              <a:rPr lang="it-IT" sz="2800" dirty="0" smtClean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;</a:t>
            </a:r>
            <a:r>
              <a:rPr lang="it-IT" sz="2800" dirty="0" smtClean="0">
                <a:latin typeface="Source Sans Pro" panose="020B0503030403020204" pitchFamily="34" charset="0"/>
              </a:rPr>
              <a:t> </a:t>
            </a:r>
            <a:endParaRPr lang="it-IT" sz="2400" dirty="0"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96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6713"/>
            <a:ext cx="10972800" cy="580927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6699"/>
                </a:solidFill>
              </a:rPr>
              <a:t>Eventi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2692896"/>
          </a:xfrm>
        </p:spPr>
        <p:txBody>
          <a:bodyPr>
            <a:normAutofit fontScale="92500" lnSpcReduction="20000"/>
          </a:bodyPr>
          <a:lstStyle/>
          <a:p>
            <a:r>
              <a:rPr lang="it-IT" sz="3200" dirty="0"/>
              <a:t>Grazie agli eventi possiamo "impacchettare" il codice scritto attraverso </a:t>
            </a:r>
            <a:r>
              <a:rPr lang="it-IT" sz="3200" dirty="0" err="1"/>
              <a:t>JavaScript</a:t>
            </a:r>
            <a:r>
              <a:rPr lang="it-IT" sz="3200" dirty="0"/>
              <a:t> e farlo eseguire non appena l'utente esegue una data azione: </a:t>
            </a:r>
          </a:p>
          <a:p>
            <a:pPr lvl="1"/>
            <a:r>
              <a:rPr lang="it-IT" sz="2667" dirty="0"/>
              <a:t>quando clicca su un bottone di un </a:t>
            </a:r>
            <a:r>
              <a:rPr lang="it-IT" sz="2667" dirty="0" err="1"/>
              <a:t>form</a:t>
            </a:r>
            <a:r>
              <a:rPr lang="it-IT" sz="2667" dirty="0"/>
              <a:t> possiamo controllare che i dati siano nel formato giusto; </a:t>
            </a:r>
          </a:p>
          <a:p>
            <a:pPr lvl="1"/>
            <a:r>
              <a:rPr lang="it-IT" sz="2667" dirty="0"/>
              <a:t>quando passa su un determinato link possiamo </a:t>
            </a:r>
          </a:p>
          <a:p>
            <a:pPr lvl="1"/>
            <a:r>
              <a:rPr lang="it-IT" sz="2667" dirty="0"/>
              <a:t>Quanto è completato il caricamento di una immagine</a:t>
            </a:r>
          </a:p>
          <a:p>
            <a:pPr lvl="1"/>
            <a:r>
              <a:rPr lang="it-IT" sz="2667" dirty="0" err="1"/>
              <a:t>eccetera…</a:t>
            </a:r>
            <a:r>
              <a:rPr lang="it-IT" sz="266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3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PROPRIETÀ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7381" y="1604797"/>
            <a:ext cx="10972800" cy="4525963"/>
          </a:xfrm>
        </p:spPr>
        <p:txBody>
          <a:bodyPr/>
          <a:lstStyle/>
          <a:p>
            <a:r>
              <a:rPr lang="it-IT" dirty="0" smtClean="0"/>
              <a:t>Tutti le classi hanno in comune due proprietà:</a:t>
            </a:r>
          </a:p>
          <a:p>
            <a:pPr lvl="1"/>
            <a:r>
              <a:rPr lang="it-IT" b="1" dirty="0" err="1" smtClean="0"/>
              <a:t>constructor</a:t>
            </a:r>
            <a:r>
              <a:rPr lang="it-IT" dirty="0" smtClean="0"/>
              <a:t>: contiene la funzione utilizzata quando si crea una nuova istanza della classe.</a:t>
            </a:r>
          </a:p>
          <a:p>
            <a:pPr lvl="1"/>
            <a:r>
              <a:rPr lang="it-IT" b="1" dirty="0" err="1" smtClean="0"/>
              <a:t>prototype</a:t>
            </a:r>
            <a:r>
              <a:rPr lang="it-IT" dirty="0" smtClean="0"/>
              <a:t>: oggetto che contiene tutte le proprietà e i metodi che avrà la nuova istanza creata.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3276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35240"/>
            <a:ext cx="10363200" cy="1470025"/>
          </a:xfrm>
        </p:spPr>
        <p:txBody>
          <a:bodyPr/>
          <a:lstStyle/>
          <a:p>
            <a:pPr eaLnBrk="1" hangingPunct="1"/>
            <a:r>
              <a:rPr lang="it-IT" dirty="0" smtClean="0">
                <a:solidFill>
                  <a:srgbClr val="006699"/>
                </a:solidFill>
              </a:rPr>
              <a:t>LA LEGGIBILITÀ DEL CODICE</a:t>
            </a:r>
          </a:p>
        </p:txBody>
      </p:sp>
    </p:spTree>
    <p:extLst>
      <p:ext uri="{BB962C8B-B14F-4D97-AF65-F5344CB8AC3E}">
        <p14:creationId xmlns:p14="http://schemas.microsoft.com/office/powerpoint/2010/main" val="31448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6613"/>
            <a:ext cx="10972800" cy="1143000"/>
          </a:xfrm>
        </p:spPr>
        <p:txBody>
          <a:bodyPr/>
          <a:lstStyle/>
          <a:p>
            <a:pPr algn="l" eaLnBrk="1" hangingPunct="1"/>
            <a:r>
              <a:rPr lang="it-IT" smtClean="0">
                <a:solidFill>
                  <a:srgbClr val="006699"/>
                </a:solidFill>
              </a:rPr>
              <a:t>Leggibilità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60575"/>
            <a:ext cx="10972800" cy="4065588"/>
          </a:xfrm>
        </p:spPr>
        <p:txBody>
          <a:bodyPr/>
          <a:lstStyle/>
          <a:p>
            <a:pPr eaLnBrk="1" hangingPunct="1"/>
            <a:r>
              <a:rPr lang="it-IT" smtClean="0"/>
              <a:t>Scrivere programmi </a:t>
            </a:r>
            <a:r>
              <a:rPr lang="it-IT" i="1" smtClean="0"/>
              <a:t>sensati</a:t>
            </a:r>
            <a:r>
              <a:rPr lang="it-IT" smtClean="0"/>
              <a:t> e </a:t>
            </a:r>
            <a:r>
              <a:rPr lang="it-IT" i="1" smtClean="0"/>
              <a:t>leggibili</a:t>
            </a:r>
            <a:r>
              <a:rPr lang="it-IT" smtClean="0"/>
              <a:t> è difficile, ma molto importante </a:t>
            </a:r>
          </a:p>
          <a:p>
            <a:pPr eaLnBrk="1" hangingPunct="1"/>
            <a:r>
              <a:rPr lang="it-IT" smtClean="0"/>
              <a:t>È essenziale per lavorare in gruppo</a:t>
            </a:r>
          </a:p>
          <a:p>
            <a:pPr eaLnBrk="1" hangingPunct="1"/>
            <a:r>
              <a:rPr lang="it-IT" smtClean="0"/>
              <a:t>Aiuto il debugging</a:t>
            </a:r>
          </a:p>
          <a:p>
            <a:pPr eaLnBrk="1" hangingPunct="1"/>
            <a:r>
              <a:rPr lang="it-IT" smtClean="0"/>
              <a:t>Aiuta a riutilizzare il codice e quindi ci risparmia fatica</a:t>
            </a:r>
          </a:p>
        </p:txBody>
      </p:sp>
    </p:spTree>
    <p:extLst>
      <p:ext uri="{BB962C8B-B14F-4D97-AF65-F5344CB8AC3E}">
        <p14:creationId xmlns:p14="http://schemas.microsoft.com/office/powerpoint/2010/main" val="14802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7575"/>
            <a:ext cx="10972800" cy="1143000"/>
          </a:xfrm>
        </p:spPr>
        <p:txBody>
          <a:bodyPr/>
          <a:lstStyle/>
          <a:p>
            <a:pPr eaLnBrk="1" hangingPunct="1"/>
            <a:r>
              <a:rPr lang="it-IT" sz="6400" dirty="0">
                <a:solidFill>
                  <a:srgbClr val="006699"/>
                </a:solidFill>
              </a:rPr>
              <a:t>Leggibilità significa: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92375"/>
            <a:ext cx="10972800" cy="2376488"/>
          </a:xfrm>
        </p:spPr>
        <p:txBody>
          <a:bodyPr/>
          <a:lstStyle/>
          <a:p>
            <a:pPr eaLnBrk="1" hangingPunct="1"/>
            <a:r>
              <a:rPr lang="it-IT" sz="5867"/>
              <a:t>Progettare con chiarezza</a:t>
            </a:r>
          </a:p>
          <a:p>
            <a:pPr eaLnBrk="1" hangingPunct="1"/>
            <a:r>
              <a:rPr lang="it-IT" sz="5867"/>
              <a:t>Scrivere codice con chiarezza</a:t>
            </a:r>
          </a:p>
        </p:txBody>
      </p:sp>
    </p:spTree>
    <p:extLst>
      <p:ext uri="{BB962C8B-B14F-4D97-AF65-F5344CB8AC3E}">
        <p14:creationId xmlns:p14="http://schemas.microsoft.com/office/powerpoint/2010/main" val="8436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6139"/>
            <a:ext cx="10972800" cy="1143000"/>
          </a:xfrm>
        </p:spPr>
        <p:txBody>
          <a:bodyPr/>
          <a:lstStyle/>
          <a:p>
            <a:pPr algn="l" eaLnBrk="1" hangingPunct="1"/>
            <a:r>
              <a:rPr lang="it-IT" sz="5333" dirty="0">
                <a:solidFill>
                  <a:srgbClr val="006699"/>
                </a:solidFill>
              </a:rPr>
              <a:t>Progettare con chiarezza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49502"/>
            <a:ext cx="10972800" cy="3776663"/>
          </a:xfrm>
        </p:spPr>
        <p:txBody>
          <a:bodyPr/>
          <a:lstStyle/>
          <a:p>
            <a:pPr eaLnBrk="1" hangingPunct="1"/>
            <a:r>
              <a:rPr lang="it-IT" sz="3200" dirty="0"/>
              <a:t>Dedicare il tempo necessario alla progettazione della nostra applicazione non è tempo perso. </a:t>
            </a:r>
          </a:p>
          <a:p>
            <a:pPr eaLnBrk="1" hangingPunct="1"/>
            <a:r>
              <a:rPr lang="it-IT" sz="3200" dirty="0"/>
              <a:t>Ci aiuterà a chiarire la logica e la sintassi del nostro lavoro.</a:t>
            </a:r>
          </a:p>
          <a:p>
            <a:pPr eaLnBrk="1" hangingPunct="1"/>
            <a:r>
              <a:rPr lang="it-IT" sz="3200" dirty="0"/>
              <a:t>Più avremo sviluppato l’algoritmo che sta alla base della nostra applicazione più il nostro programma sarà comprensibile </a:t>
            </a:r>
          </a:p>
        </p:txBody>
      </p:sp>
    </p:spTree>
    <p:extLst>
      <p:ext uri="{BB962C8B-B14F-4D97-AF65-F5344CB8AC3E}">
        <p14:creationId xmlns:p14="http://schemas.microsoft.com/office/powerpoint/2010/main" val="287444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6139"/>
            <a:ext cx="10972800" cy="1143000"/>
          </a:xfrm>
          <a:noFill/>
        </p:spPr>
        <p:txBody>
          <a:bodyPr/>
          <a:lstStyle/>
          <a:p>
            <a:pPr algn="l" eaLnBrk="1" hangingPunct="1"/>
            <a:r>
              <a:rPr lang="it-IT" smtClean="0">
                <a:solidFill>
                  <a:srgbClr val="006699"/>
                </a:solidFill>
              </a:rPr>
              <a:t>Scrivere con chiarezza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49502"/>
            <a:ext cx="10972800" cy="3776663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it-IT" sz="3733" dirty="0"/>
              <a:t>La chiarezza della scrittura si ottiene attraverso due </a:t>
            </a:r>
            <a:r>
              <a:rPr lang="it-IT" sz="3733" i="1" dirty="0"/>
              <a:t>tecniche :</a:t>
            </a:r>
          </a:p>
          <a:p>
            <a:pPr eaLnBrk="1" hangingPunct="1"/>
            <a:r>
              <a:rPr lang="it-IT" sz="3733" dirty="0"/>
              <a:t>L’</a:t>
            </a:r>
            <a:r>
              <a:rPr lang="it-IT" sz="3733" b="1" i="1" dirty="0"/>
              <a:t>indentazione:</a:t>
            </a:r>
            <a:r>
              <a:rPr lang="it-IT" sz="3733" dirty="0"/>
              <a:t> inserire spazi o tabulazioni per mettere subito in evidenza le gerarchie sintattiche del codice.</a:t>
            </a:r>
          </a:p>
          <a:p>
            <a:pPr eaLnBrk="1" hangingPunct="1"/>
            <a:r>
              <a:rPr lang="it-IT" sz="3733" dirty="0"/>
              <a:t>I </a:t>
            </a:r>
            <a:r>
              <a:rPr lang="it-IT" sz="3733" b="1" i="1" dirty="0"/>
              <a:t>commenti</a:t>
            </a:r>
            <a:r>
              <a:rPr lang="it-IT" sz="3733" dirty="0"/>
              <a:t>: inserire note e spiegazione nel corpo del codice. </a:t>
            </a:r>
          </a:p>
        </p:txBody>
      </p:sp>
    </p:spTree>
    <p:extLst>
      <p:ext uri="{BB962C8B-B14F-4D97-AF65-F5344CB8AC3E}">
        <p14:creationId xmlns:p14="http://schemas.microsoft.com/office/powerpoint/2010/main" val="24664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09600" y="15573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4267" dirty="0"/>
              <a:t>Prendiamo in </a:t>
            </a:r>
            <a:r>
              <a:rPr lang="it-IT" sz="4267" dirty="0" err="1"/>
              <a:t>esamo</a:t>
            </a:r>
            <a:r>
              <a:rPr lang="it-IT" sz="4267" dirty="0"/>
              <a:t> questo brano di codice HTML</a:t>
            </a:r>
            <a:r>
              <a:rPr lang="it-IT" sz="4267" i="1" dirty="0"/>
              <a:t> :</a:t>
            </a:r>
          </a:p>
          <a:p>
            <a:pPr marL="457189" indent="-457189">
              <a:spcBef>
                <a:spcPct val="20000"/>
              </a:spcBef>
            </a:pPr>
            <a:r>
              <a:rPr lang="en-GB" sz="4267" b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	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&lt;table&gt; &lt;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&lt;td&gt;a&lt;/td&gt; &lt;td&gt;b&lt;/td&gt; &lt;td&gt;c&lt;/td&gt; &lt;/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&lt;td&gt; &lt;table&gt; &lt;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&lt;td&gt;a1&lt;/td&gt; &lt;/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&lt;td&gt;a2&lt;/td&gt; &lt;/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&lt;/table&gt; &lt;/td&gt; &lt;td&gt;b1&lt;/td&gt;</a:t>
            </a:r>
            <a:br>
              <a:rPr lang="en-GB" sz="2667" b="1" dirty="0">
                <a:latin typeface="Courier New" pitchFamily="49" charset="0"/>
                <a:cs typeface="Times New Roman" pitchFamily="18" charset="0"/>
              </a:rPr>
            </a:b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&lt;td&gt;c1&lt;/td&gt; &lt;/</a:t>
            </a:r>
            <a:r>
              <a:rPr lang="en-GB" sz="2667" b="1" dirty="0" err="1">
                <a:latin typeface="Courier New" pitchFamily="49" charset="0"/>
                <a:cs typeface="Times New Roman" pitchFamily="18" charset="0"/>
              </a:rPr>
              <a:t>tr</a:t>
            </a:r>
            <a:r>
              <a:rPr lang="en-GB" sz="2667" b="1" dirty="0">
                <a:latin typeface="Courier New" pitchFamily="49" charset="0"/>
                <a:cs typeface="Times New Roman" pitchFamily="18" charset="0"/>
              </a:rPr>
              <a:t>&gt; &lt;/table&gt;</a:t>
            </a:r>
            <a:r>
              <a:rPr lang="en-GB" sz="4267" dirty="0"/>
              <a:t> </a:t>
            </a:r>
            <a:endParaRPr lang="it-IT" sz="4267" dirty="0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Identazione: un esempio</a:t>
            </a:r>
          </a:p>
        </p:txBody>
      </p:sp>
    </p:spTree>
    <p:extLst>
      <p:ext uri="{BB962C8B-B14F-4D97-AF65-F5344CB8AC3E}">
        <p14:creationId xmlns:p14="http://schemas.microsoft.com/office/powerpoint/2010/main" val="339968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Identazione: un esempio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1628775"/>
            <a:ext cx="109728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133" dirty="0"/>
              <a:t>E confrontiamolo con questo:</a:t>
            </a:r>
          </a:p>
          <a:p>
            <a:pPr marL="457189" indent="-457189">
              <a:spcBef>
                <a:spcPct val="20000"/>
              </a:spcBef>
            </a:pPr>
            <a:r>
              <a:rPr lang="en-GB" sz="1333" b="1" dirty="0">
                <a:latin typeface="Courier New" pitchFamily="49" charset="0"/>
              </a:rPr>
              <a:t>&lt;table&gt;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&lt;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&lt;td&gt;a&lt;/td&gt;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&lt;td&gt;b&lt;/td&gt;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&lt;td&gt;c&lt;/td&gt;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&lt;/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&lt;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&lt;table&gt;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  &lt;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    &lt;td&gt;a1&lt;/td&gt;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  &lt;/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  &lt;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    &lt;td&gt;a2&lt;/td&gt;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  &lt;/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&lt;/table&gt;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&lt;td&gt;b1&lt;/td&gt;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  &lt;td&gt;c1&lt;/td&gt;</a:t>
            </a:r>
            <a:br>
              <a:rPr lang="en-GB" sz="1333" b="1" dirty="0">
                <a:latin typeface="Courier New" pitchFamily="49" charset="0"/>
              </a:rPr>
            </a:br>
            <a:r>
              <a:rPr lang="en-GB" sz="1333" b="1" dirty="0">
                <a:latin typeface="Courier New" pitchFamily="49" charset="0"/>
              </a:rPr>
              <a:t>  &lt;/</a:t>
            </a:r>
            <a:r>
              <a:rPr lang="en-GB" sz="1333" b="1" dirty="0" err="1">
                <a:latin typeface="Courier New" pitchFamily="49" charset="0"/>
              </a:rPr>
              <a:t>tr</a:t>
            </a:r>
            <a:r>
              <a:rPr lang="en-GB" sz="1333" b="1" dirty="0">
                <a:latin typeface="Courier New" pitchFamily="49" charset="0"/>
              </a:rPr>
              <a:t>&gt;</a:t>
            </a:r>
          </a:p>
          <a:p>
            <a:pPr marL="457189" indent="-457189">
              <a:spcBef>
                <a:spcPct val="20000"/>
              </a:spcBef>
            </a:pPr>
            <a:r>
              <a:rPr lang="en-GB" sz="1333" b="1" dirty="0">
                <a:latin typeface="Courier New" pitchFamily="49" charset="0"/>
              </a:rPr>
              <a:t>&lt;/table&gt;</a:t>
            </a:r>
            <a:r>
              <a:rPr lang="en-GB" sz="1200" dirty="0">
                <a:latin typeface="Courier New" pitchFamily="49" charset="0"/>
              </a:rPr>
              <a:t> </a:t>
            </a:r>
            <a:endParaRPr lang="it-IT" sz="12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6139"/>
            <a:ext cx="10972800" cy="1143000"/>
          </a:xfrm>
          <a:noFill/>
        </p:spPr>
        <p:txBody>
          <a:bodyPr/>
          <a:lstStyle/>
          <a:p>
            <a:pPr algn="l" eaLnBrk="1" hangingPunct="1"/>
            <a:r>
              <a:rPr lang="it-IT" smtClean="0">
                <a:solidFill>
                  <a:srgbClr val="006699"/>
                </a:solidFill>
              </a:rPr>
              <a:t>Identazione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49502"/>
            <a:ext cx="10972800" cy="3776663"/>
          </a:xfrm>
          <a:noFill/>
        </p:spPr>
        <p:txBody>
          <a:bodyPr/>
          <a:lstStyle/>
          <a:p>
            <a:pPr eaLnBrk="1" hangingPunct="1"/>
            <a:r>
              <a:rPr lang="it-IT" sz="4800" dirty="0"/>
              <a:t>Si tratta delle stessa tabella, ma nel primo caso ci risulta molto difficile capire come è organizzata. Nel secondo la gerarchia degli elementi risulta molto più chiara.</a:t>
            </a:r>
          </a:p>
        </p:txBody>
      </p:sp>
    </p:spTree>
    <p:extLst>
      <p:ext uri="{BB962C8B-B14F-4D97-AF65-F5344CB8AC3E}">
        <p14:creationId xmlns:p14="http://schemas.microsoft.com/office/powerpoint/2010/main" val="7632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638CAE"/>
                </a:solidFill>
              </a:rPr>
              <a:t>COSTRUCTOR</a:t>
            </a:r>
            <a:endParaRPr lang="it-IT" dirty="0">
              <a:solidFill>
                <a:srgbClr val="638CAE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905" y="1696805"/>
            <a:ext cx="10972800" cy="4893465"/>
          </a:xfrm>
        </p:spPr>
        <p:txBody>
          <a:bodyPr/>
          <a:lstStyle/>
          <a:p>
            <a:r>
              <a:rPr lang="it-IT" sz="3200" dirty="0" smtClean="0"/>
              <a:t>È la particolare funzione che consente di creare un oggetto di un particolare tipo (un’istanza di una classe)</a:t>
            </a:r>
            <a:r>
              <a:rPr lang="it-IT" sz="3200" dirty="0" smtClean="0"/>
              <a:t>:</a:t>
            </a:r>
          </a:p>
          <a:p>
            <a:pPr lvl="1"/>
            <a:r>
              <a:rPr lang="it-IT" sz="2800" dirty="0" smtClean="0"/>
              <a:t>Implicito: </a:t>
            </a:r>
          </a:p>
          <a:p>
            <a:pPr marL="609585" lvl="1" indent="0" algn="ctr">
              <a:buNone/>
            </a:pPr>
            <a:r>
              <a:rPr lang="it-IT" sz="2800" b="1" dirty="0" err="1" smtClean="0">
                <a:solidFill>
                  <a:srgbClr val="002060"/>
                </a:solidFill>
                <a:latin typeface="Source Sans Pro" panose="020B0503030403020204" pitchFamily="34" charset="0"/>
                <a:cs typeface="Courier New" pitchFamily="49" charset="0"/>
              </a:rPr>
              <a:t>var</a:t>
            </a:r>
            <a:r>
              <a:rPr lang="it-IT" sz="2800" b="1" dirty="0" smtClean="0">
                <a:solidFill>
                  <a:srgbClr val="002060"/>
                </a:solidFill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2800" b="1" dirty="0" err="1" smtClean="0">
                <a:solidFill>
                  <a:srgbClr val="996600"/>
                </a:solidFill>
                <a:latin typeface="Source Sans Pro" panose="020B0503030403020204" pitchFamily="34" charset="0"/>
                <a:cs typeface="Courier New" pitchFamily="49" charset="0"/>
              </a:rPr>
              <a:t>str</a:t>
            </a:r>
            <a:r>
              <a:rPr lang="it-IT" sz="2800" b="1" dirty="0" smtClean="0">
                <a:solidFill>
                  <a:srgbClr val="996600"/>
                </a:solidFill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Source Sans Pro" panose="020B0503030403020204" pitchFamily="34" charset="0"/>
                <a:cs typeface="Courier New" pitchFamily="49" charset="0"/>
              </a:rPr>
              <a:t>=</a:t>
            </a:r>
            <a:r>
              <a:rPr lang="it-IT" sz="2800" b="1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2800" b="1" dirty="0">
                <a:solidFill>
                  <a:srgbClr val="00B0F0"/>
                </a:solidFill>
                <a:latin typeface="Source Sans Pro" panose="020B0503030403020204" pitchFamily="34" charset="0"/>
                <a:cs typeface="Courier New" pitchFamily="49" charset="0"/>
              </a:rPr>
              <a:t>"Ciao</a:t>
            </a:r>
            <a:r>
              <a:rPr lang="it-IT" sz="2800" b="1" dirty="0" smtClean="0">
                <a:solidFill>
                  <a:srgbClr val="00B0F0"/>
                </a:solidFill>
                <a:latin typeface="Source Sans Pro" panose="020B0503030403020204" pitchFamily="34" charset="0"/>
                <a:cs typeface="Courier New" pitchFamily="49" charset="0"/>
              </a:rPr>
              <a:t>!"</a:t>
            </a:r>
            <a:r>
              <a:rPr lang="it-IT" sz="2800" b="1" dirty="0" smtClean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;</a:t>
            </a:r>
            <a:endParaRPr lang="it-IT" sz="2800" b="1" dirty="0" smtClean="0">
              <a:solidFill>
                <a:srgbClr val="00B050"/>
              </a:solidFill>
              <a:latin typeface="Source Sans Pro" panose="020B0503030403020204" pitchFamily="34" charset="0"/>
            </a:endParaRPr>
          </a:p>
          <a:p>
            <a:pPr lvl="1"/>
            <a:r>
              <a:rPr lang="it-IT" sz="2800" dirty="0" smtClean="0"/>
              <a:t>Esplicito: </a:t>
            </a:r>
          </a:p>
          <a:p>
            <a:pPr marL="609585" lvl="1" indent="0" algn="ctr">
              <a:buNone/>
            </a:pPr>
            <a:r>
              <a:rPr lang="it-IT" sz="2800" b="1" dirty="0" err="1" smtClean="0">
                <a:solidFill>
                  <a:srgbClr val="002060"/>
                </a:solidFill>
                <a:latin typeface="Source Sans Pro" panose="020B0503030403020204" pitchFamily="34" charset="0"/>
              </a:rPr>
              <a:t>var</a:t>
            </a:r>
            <a:r>
              <a:rPr lang="it-IT" sz="2800" dirty="0" smtClean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800" b="1" dirty="0" smtClean="0">
                <a:solidFill>
                  <a:srgbClr val="996600"/>
                </a:solidFill>
                <a:latin typeface="Source Sans Pro" panose="020B0503030403020204" pitchFamily="34" charset="0"/>
              </a:rPr>
              <a:t>adesso </a:t>
            </a:r>
            <a:r>
              <a:rPr lang="it-IT" sz="28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= </a:t>
            </a:r>
            <a:r>
              <a:rPr lang="it-IT" sz="28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new</a:t>
            </a:r>
            <a:r>
              <a:rPr lang="it-IT" sz="2800" b="1" dirty="0">
                <a:solidFill>
                  <a:srgbClr val="7030A0"/>
                </a:solidFill>
                <a:latin typeface="Source Sans Pro" panose="020B0503030403020204" pitchFamily="34" charset="0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Date</a:t>
            </a:r>
            <a:r>
              <a:rPr lang="it-IT" sz="2800" dirty="0" smtClean="0">
                <a:latin typeface="Source Sans Pro" panose="020B0503030403020204" pitchFamily="34" charset="0"/>
              </a:rPr>
              <a:t>()</a:t>
            </a:r>
            <a:r>
              <a:rPr lang="it-IT" sz="2800" b="1" dirty="0" smtClean="0">
                <a:solidFill>
                  <a:srgbClr val="00B050"/>
                </a:solidFill>
                <a:latin typeface="Source Sans Pro" panose="020B0503030403020204" pitchFamily="34" charset="0"/>
              </a:rPr>
              <a:t>;</a:t>
            </a:r>
            <a:endParaRPr lang="it-IT" sz="2800" b="1" dirty="0" smtClean="0">
              <a:latin typeface="Source Sans Pro" panose="020B0503030403020204" pitchFamily="34" charset="0"/>
            </a:endParaRPr>
          </a:p>
          <a:p>
            <a:pPr lvl="1"/>
            <a:r>
              <a:rPr lang="it-IT" sz="2800" dirty="0" smtClean="0"/>
              <a:t>Altra funzione o metodo:</a:t>
            </a:r>
          </a:p>
          <a:p>
            <a:pPr marL="609585" lvl="1" indent="0" algn="ctr">
              <a:buNone/>
            </a:pPr>
            <a:r>
              <a:rPr lang="it-IT" sz="2800" b="1" dirty="0" err="1" smtClean="0">
                <a:solidFill>
                  <a:srgbClr val="002060"/>
                </a:solidFill>
                <a:latin typeface="Source Sans Pro" panose="020B0503030403020204" pitchFamily="34" charset="0"/>
              </a:rPr>
              <a:t>var</a:t>
            </a:r>
            <a:r>
              <a:rPr lang="it-IT" sz="2800" b="1" dirty="0" smtClean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800" b="1" dirty="0" smtClean="0">
                <a:solidFill>
                  <a:srgbClr val="996600"/>
                </a:solidFill>
                <a:latin typeface="Source Sans Pro" panose="020B0503030403020204" pitchFamily="34" charset="0"/>
              </a:rPr>
              <a:t>elemento </a:t>
            </a:r>
            <a:r>
              <a:rPr lang="it-IT" sz="28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= </a:t>
            </a:r>
            <a:r>
              <a:rPr lang="it-IT" sz="2800" b="1" dirty="0" err="1" smtClean="0">
                <a:solidFill>
                  <a:srgbClr val="638CAE"/>
                </a:solidFill>
                <a:latin typeface="Source Sans Pro" panose="020B0503030403020204" pitchFamily="34" charset="0"/>
              </a:rPr>
              <a:t>document</a:t>
            </a:r>
            <a:r>
              <a:rPr lang="it-IT" sz="2800" b="1" dirty="0" err="1" smtClean="0">
                <a:solidFill>
                  <a:srgbClr val="7030A0"/>
                </a:solidFill>
                <a:latin typeface="Source Sans Pro" panose="020B0503030403020204" pitchFamily="34" charset="0"/>
              </a:rPr>
              <a:t>.</a:t>
            </a:r>
            <a:r>
              <a:rPr lang="it-IT" sz="2800" b="1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createElement</a:t>
            </a:r>
            <a:r>
              <a:rPr lang="it-IT" sz="2800" b="1" dirty="0" smtClean="0">
                <a:solidFill>
                  <a:srgbClr val="7030A0"/>
                </a:solidFill>
                <a:latin typeface="Source Sans Pro" panose="020B0503030403020204" pitchFamily="34" charset="0"/>
              </a:rPr>
              <a:t>("p")</a:t>
            </a:r>
            <a:r>
              <a:rPr lang="it-IT" sz="2800" b="1" dirty="0">
                <a:solidFill>
                  <a:srgbClr val="00B050"/>
                </a:solidFill>
                <a:latin typeface="Source Sans Pro" panose="020B0503030403020204" pitchFamily="34" charset="0"/>
              </a:rPr>
              <a:t>;</a:t>
            </a:r>
          </a:p>
          <a:p>
            <a:pPr marL="609585" lvl="1" indent="0" algn="ctr">
              <a:buNone/>
            </a:pPr>
            <a:endParaRPr lang="it-IT" sz="2800" dirty="0" smtClean="0"/>
          </a:p>
          <a:p>
            <a:pPr lvl="1"/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3163870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09600" y="8461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Identazione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09600" y="19891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/>
              <a:t>L’identazione non ha nessun effetto sulla compilazione del programma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/>
              <a:t>Serve solo a rendere il nostro lavoro più leggibile.</a:t>
            </a:r>
          </a:p>
        </p:txBody>
      </p:sp>
    </p:spTree>
    <p:extLst>
      <p:ext uri="{BB962C8B-B14F-4D97-AF65-F5344CB8AC3E}">
        <p14:creationId xmlns:p14="http://schemas.microsoft.com/office/powerpoint/2010/main" val="5168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09600" y="8461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Inserire commenti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09600" y="19891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 dirty="0"/>
              <a:t>Rende il codice leggibile anche ad altri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5333" dirty="0"/>
              <a:t>Quando decidiamo di apportare modifiche a cose che abbiamo scritto ci rende la vita più facile.</a:t>
            </a:r>
          </a:p>
        </p:txBody>
      </p:sp>
    </p:spTree>
    <p:extLst>
      <p:ext uri="{BB962C8B-B14F-4D97-AF65-F5344CB8AC3E}">
        <p14:creationId xmlns:p14="http://schemas.microsoft.com/office/powerpoint/2010/main" val="279418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09600" y="8461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Delimitatori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09600" y="1989138"/>
            <a:ext cx="109728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Delimitatori di riga: tutto </a:t>
            </a:r>
            <a:r>
              <a:rPr lang="it-IT" sz="2667" dirty="0" err="1"/>
              <a:t>cio</a:t>
            </a:r>
            <a:r>
              <a:rPr lang="it-IT" sz="2667" dirty="0"/>
              <a:t> che segue il contrassegno di commento fino alla fine della riga non viene compilato. Esempi:</a:t>
            </a:r>
            <a:br>
              <a:rPr lang="it-IT" sz="2667" dirty="0"/>
            </a:br>
            <a:r>
              <a:rPr lang="it-IT" sz="5333" b="1" dirty="0">
                <a:solidFill>
                  <a:srgbClr val="006699"/>
                </a:solidFill>
              </a:rPr>
              <a:t>//</a:t>
            </a:r>
            <a:r>
              <a:rPr lang="it-IT" sz="5333" b="1" dirty="0"/>
              <a:t>    </a:t>
            </a:r>
            <a:endParaRPr lang="it-IT" sz="5333" dirty="0">
              <a:solidFill>
                <a:srgbClr val="006699"/>
              </a:solidFill>
            </a:endParaRP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Delimitatori di inizio e fine: tutto ciò compreso tra il contrassegno di inizio e il contrassegno di fine non viene compilato.</a:t>
            </a:r>
            <a:br>
              <a:rPr lang="it-IT" sz="2667" dirty="0"/>
            </a:br>
            <a:r>
              <a:rPr lang="it-IT" sz="5333" b="1" dirty="0">
                <a:solidFill>
                  <a:srgbClr val="006699"/>
                </a:solidFill>
              </a:rPr>
              <a:t>/* ….  */    &lt;!</a:t>
            </a:r>
            <a:r>
              <a:rPr lang="it-IT" sz="5333" b="1" dirty="0" err="1">
                <a:solidFill>
                  <a:srgbClr val="006699"/>
                </a:solidFill>
              </a:rPr>
              <a:t>--</a:t>
            </a:r>
            <a:r>
              <a:rPr lang="it-IT" sz="5333" b="1" dirty="0">
                <a:solidFill>
                  <a:srgbClr val="006699"/>
                </a:solidFill>
              </a:rPr>
              <a:t>  ….  </a:t>
            </a:r>
            <a:r>
              <a:rPr lang="it-IT" sz="5333" b="1" dirty="0" err="1">
                <a:solidFill>
                  <a:srgbClr val="006699"/>
                </a:solidFill>
              </a:rPr>
              <a:t>--</a:t>
            </a:r>
            <a:r>
              <a:rPr lang="it-IT" sz="5333" b="1" dirty="0">
                <a:solidFill>
                  <a:srgbClr val="006699"/>
                </a:solidFill>
              </a:rPr>
              <a:t>&gt; </a:t>
            </a:r>
            <a:r>
              <a:rPr lang="it-IT" sz="3733" b="1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947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687835"/>
            <a:ext cx="10972800" cy="796951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Commenti</a:t>
            </a:r>
            <a:endParaRPr lang="it-IT" dirty="0">
              <a:solidFill>
                <a:srgbClr val="006699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222275" y="2084852"/>
          <a:ext cx="9962290" cy="191777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449072"/>
                <a:gridCol w="2424653"/>
                <a:gridCol w="5088565"/>
              </a:tblGrid>
              <a:tr h="327663">
                <a:tc>
                  <a:txBody>
                    <a:bodyPr/>
                    <a:lstStyle/>
                    <a:p>
                      <a:pPr algn="ctr"/>
                      <a:r>
                        <a:rPr lang="it-IT" sz="190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tag</a:t>
                      </a:r>
                      <a:r>
                        <a:rPr lang="it-IT" sz="19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di apertura </a:t>
                      </a:r>
                    </a:p>
                  </a:txBody>
                  <a:tcPr marL="25400" marR="25400" marT="19051" marB="19051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tag</a:t>
                      </a:r>
                      <a:r>
                        <a:rPr lang="it-IT" sz="19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di chiusura </a:t>
                      </a:r>
                    </a:p>
                  </a:txBody>
                  <a:tcPr marL="25400" marR="25400" marT="19051" marB="19051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descrizione </a:t>
                      </a:r>
                    </a:p>
                  </a:txBody>
                  <a:tcPr marL="25400" marR="25400" marT="19051" marB="19051" anchor="ctr">
                    <a:solidFill>
                      <a:srgbClr val="006699"/>
                    </a:solidFill>
                  </a:tcPr>
                </a:tc>
              </a:tr>
              <a:tr h="972884"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//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non si chiude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è un commento “veloce”, che deve essere espresso in una sola riga senza andare a capo</a:t>
                      </a:r>
                    </a:p>
                  </a:txBody>
                  <a:tcPr marL="25400" marR="25400" marT="19051" marB="19051" anchor="ctr"/>
                </a:tc>
              </a:tr>
              <a:tr h="617223"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/*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*/</a:t>
                      </a:r>
                    </a:p>
                  </a:txBody>
                  <a:tcPr marL="25400" marR="25400" marT="19051" marB="190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si usa per scrivere commenti su più righe</a:t>
                      </a:r>
                    </a:p>
                  </a:txBody>
                  <a:tcPr marL="25400" marR="25400" marT="19051" marB="19051" anchor="ctr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103445" y="1484786"/>
            <a:ext cx="61003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dirty="0" err="1"/>
              <a:t>JavaScript</a:t>
            </a:r>
            <a:r>
              <a:rPr lang="it-IT" sz="3200" dirty="0"/>
              <a:t> ha due tipi di commenti: </a:t>
            </a:r>
          </a:p>
        </p:txBody>
      </p:sp>
      <p:sp>
        <p:nvSpPr>
          <p:cNvPr id="6" name="Rettangolo 5"/>
          <p:cNvSpPr/>
          <p:nvPr/>
        </p:nvSpPr>
        <p:spPr>
          <a:xfrm>
            <a:off x="1199456" y="4101075"/>
            <a:ext cx="9985109" cy="230832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it-IT" sz="1600" dirty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"text/javascript"&gt;</a:t>
            </a:r>
            <a:br>
              <a:rPr lang="it-IT" sz="1600" dirty="0"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latin typeface="Courier New" pitchFamily="49" charset="0"/>
                <a:cs typeface="Courier New" pitchFamily="49" charset="0"/>
              </a:rPr>
              <a:t>     // questo è un commento su una sola riga</a:t>
            </a:r>
            <a:br>
              <a:rPr lang="it-IT" sz="1600" dirty="0"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latin typeface="Courier New" pitchFamily="49" charset="0"/>
                <a:cs typeface="Courier New" pitchFamily="49" charset="0"/>
              </a:rPr>
              <a:t>    /*</a:t>
            </a:r>
            <a:br>
              <a:rPr lang="it-IT" sz="1600" dirty="0"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latin typeface="Courier New" pitchFamily="49" charset="0"/>
                <a:cs typeface="Courier New" pitchFamily="49" charset="0"/>
              </a:rPr>
              <a:t>    questo è un commento che sta su più righe,  serve </a:t>
            </a:r>
          </a:p>
          <a:p>
            <a:r>
              <a:rPr lang="it-IT" sz="1600" dirty="0">
                <a:latin typeface="Courier New" pitchFamily="49" charset="0"/>
                <a:cs typeface="Courier New" pitchFamily="49" charset="0"/>
              </a:rPr>
              <a:t>    nel caso in cui ci siano commenti particolarmente </a:t>
            </a:r>
          </a:p>
          <a:p>
            <a:r>
              <a:rPr lang="it-IT" sz="1600" dirty="0">
                <a:latin typeface="Courier New" pitchFamily="49" charset="0"/>
                <a:cs typeface="Courier New" pitchFamily="49" charset="0"/>
              </a:rPr>
              <a:t>    lunghi </a:t>
            </a:r>
            <a:br>
              <a:rPr lang="it-IT" sz="1600" dirty="0"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latin typeface="Courier New" pitchFamily="49" charset="0"/>
                <a:cs typeface="Courier New" pitchFamily="49" charset="0"/>
              </a:rPr>
              <a:t>    */</a:t>
            </a:r>
            <a:br>
              <a:rPr lang="it-IT" sz="1600" dirty="0"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("ciao");</a:t>
            </a:r>
            <a:br>
              <a:rPr lang="it-IT" sz="1600" dirty="0">
                <a:latin typeface="Courier New" pitchFamily="49" charset="0"/>
                <a:cs typeface="Courier New" pitchFamily="49" charset="0"/>
              </a:rPr>
            </a:br>
            <a:r>
              <a:rPr lang="it-IT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3910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64706"/>
            <a:ext cx="10972800" cy="652935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6699"/>
                </a:solidFill>
              </a:rPr>
              <a:t>Finestre di dialogo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252736"/>
          </a:xfrm>
        </p:spPr>
        <p:txBody>
          <a:bodyPr>
            <a:normAutofit fontScale="92500" lnSpcReduction="10000"/>
          </a:bodyPr>
          <a:lstStyle/>
          <a:p>
            <a:r>
              <a:rPr lang="it-IT" sz="3200" dirty="0"/>
              <a:t>L’oggetto </a:t>
            </a:r>
            <a:r>
              <a:rPr lang="it-IT" sz="3200" dirty="0" err="1"/>
              <a:t>window</a:t>
            </a:r>
            <a:r>
              <a:rPr lang="it-IT" sz="3200" dirty="0"/>
              <a:t> ci fornisce, tre metodi che ci consentono di fornire o di chiedere informazioni all’utente utilizzando delle finestre di dialogo:</a:t>
            </a:r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/>
        </p:nvGraphicFramePr>
        <p:xfrm>
          <a:off x="1007438" y="3360744"/>
          <a:ext cx="10465161" cy="27565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18732"/>
                <a:gridCol w="2963585"/>
                <a:gridCol w="6482844"/>
              </a:tblGrid>
              <a:tr h="267411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Metodo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marL="11276" marR="11276" marT="8457" marB="8457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Spiegazione</a:t>
                      </a:r>
                    </a:p>
                  </a:txBody>
                  <a:tcPr marL="11276" marR="11276" marT="8457" marB="8457" anchor="ctr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Esempio</a:t>
                      </a:r>
                    </a:p>
                  </a:txBody>
                  <a:tcPr marL="11276" marR="11276" marT="8457" marB="8457" anchor="ctr">
                    <a:solidFill>
                      <a:srgbClr val="006699"/>
                    </a:solidFill>
                  </a:tcPr>
                </a:tc>
              </a:tr>
              <a:tr h="748435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 smtClean="0"/>
                        <a:t>alert</a:t>
                      </a:r>
                      <a:endParaRPr lang="it-IT" sz="1600" b="1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Presenta</a:t>
                      </a:r>
                      <a:r>
                        <a:rPr lang="it-IT" sz="1600" baseline="0" dirty="0" smtClean="0"/>
                        <a:t> un messaggio all’utente e mostra il bottone </a:t>
                      </a:r>
                      <a:r>
                        <a:rPr lang="it-IT" sz="1600" b="1" baseline="0" dirty="0" smtClean="0">
                          <a:solidFill>
                            <a:srgbClr val="006699"/>
                          </a:solidFill>
                        </a:rPr>
                        <a:t>Ok</a:t>
                      </a:r>
                      <a:endParaRPr lang="it-IT" sz="1600" b="1" dirty="0">
                        <a:solidFill>
                          <a:srgbClr val="006699"/>
                        </a:solidFill>
                      </a:endParaRPr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window.alert</a:t>
                      </a:r>
                      <a:r>
                        <a:rPr lang="it-IT" sz="1600" dirty="0" smtClean="0"/>
                        <a:t>(“messaggio’);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</a:tr>
              <a:tr h="748435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 smtClean="0"/>
                        <a:t>confirm</a:t>
                      </a:r>
                      <a:endParaRPr lang="it-IT" sz="1600" b="1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Richiede</a:t>
                      </a:r>
                      <a:r>
                        <a:rPr lang="it-IT" sz="1600" baseline="0" dirty="0" smtClean="0"/>
                        <a:t> una conferma all’utente. Mostra i bottoni </a:t>
                      </a:r>
                      <a:r>
                        <a:rPr lang="it-IT" sz="1600" b="1" baseline="0" dirty="0" smtClean="0">
                          <a:solidFill>
                            <a:srgbClr val="006699"/>
                          </a:solidFill>
                        </a:rPr>
                        <a:t>Ok</a:t>
                      </a:r>
                      <a:r>
                        <a:rPr lang="it-IT" sz="1600" baseline="0" dirty="0" smtClean="0"/>
                        <a:t> e </a:t>
                      </a:r>
                      <a:r>
                        <a:rPr lang="it-IT" sz="1600" b="1" baseline="0" dirty="0" smtClean="0">
                          <a:solidFill>
                            <a:srgbClr val="006699"/>
                          </a:solidFill>
                        </a:rPr>
                        <a:t>Annulla</a:t>
                      </a:r>
                      <a:endParaRPr lang="it-IT" sz="1600" b="1" dirty="0">
                        <a:solidFill>
                          <a:srgbClr val="006699"/>
                        </a:solidFill>
                      </a:endParaRPr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var</a:t>
                      </a:r>
                      <a:r>
                        <a:rPr lang="it-IT" sz="1600" baseline="0" dirty="0" smtClean="0"/>
                        <a:t> risposta;</a:t>
                      </a:r>
                    </a:p>
                    <a:p>
                      <a:pPr algn="l"/>
                      <a:r>
                        <a:rPr lang="it-IT" sz="1600" baseline="0" dirty="0" smtClean="0"/>
                        <a:t>risposta = </a:t>
                      </a:r>
                      <a:r>
                        <a:rPr lang="it-IT" sz="1600" baseline="0" dirty="0" err="1" smtClean="0"/>
                        <a:t>window.confirm</a:t>
                      </a:r>
                      <a:r>
                        <a:rPr lang="it-IT" sz="1600" baseline="0" dirty="0" smtClean="0"/>
                        <a:t>(“Vuoi continuare?’);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</a:tr>
              <a:tr h="992275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 smtClean="0"/>
                        <a:t>prompt</a:t>
                      </a:r>
                      <a:endParaRPr lang="it-IT" sz="1600" b="1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Richiede all’utente di inserire un valore. Mostra un campo di testo e il bottone Ok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var</a:t>
                      </a:r>
                      <a:r>
                        <a:rPr lang="it-IT" sz="1600" dirty="0" smtClean="0"/>
                        <a:t> nome;</a:t>
                      </a:r>
                    </a:p>
                    <a:p>
                      <a:pPr algn="l"/>
                      <a:r>
                        <a:rPr lang="it-IT" sz="1600" dirty="0" smtClean="0"/>
                        <a:t>nome = </a:t>
                      </a:r>
                      <a:r>
                        <a:rPr lang="it-IT" sz="1600" dirty="0" err="1" smtClean="0"/>
                        <a:t>window.prompt</a:t>
                      </a:r>
                      <a:r>
                        <a:rPr lang="it-IT" sz="1600" dirty="0" smtClean="0"/>
                        <a:t>(‘Come ti chiami?’, ‘Inserisci qui il tuo nome’);</a:t>
                      </a:r>
                      <a:endParaRPr lang="it-IT" sz="1600" dirty="0"/>
                    </a:p>
                  </a:txBody>
                  <a:tcPr marL="11276" marR="11276" marT="8457" marB="845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36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914400" y="2535240"/>
            <a:ext cx="10363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7200" dirty="0" smtClean="0">
                <a:solidFill>
                  <a:srgbClr val="006699"/>
                </a:solidFill>
                <a:latin typeface="+mj-lt"/>
              </a:rPr>
              <a:t>FUNZIONI</a:t>
            </a:r>
            <a:endParaRPr lang="it-IT" sz="7200" dirty="0">
              <a:solidFill>
                <a:srgbClr val="0066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44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6613"/>
            <a:ext cx="10972800" cy="1143000"/>
          </a:xfrm>
        </p:spPr>
        <p:txBody>
          <a:bodyPr/>
          <a:lstStyle/>
          <a:p>
            <a:pPr eaLnBrk="1" hangingPunct="1"/>
            <a:r>
              <a:rPr lang="it-IT" sz="6000" dirty="0">
                <a:solidFill>
                  <a:srgbClr val="006699"/>
                </a:solidFill>
              </a:rPr>
              <a:t>COSA È UNA FUNZIONE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24417" y="2060576"/>
            <a:ext cx="10972800" cy="4248745"/>
          </a:xfrm>
        </p:spPr>
        <p:txBody>
          <a:bodyPr/>
          <a:lstStyle/>
          <a:p>
            <a:pPr eaLnBrk="1" hangingPunct="1"/>
            <a:r>
              <a:rPr lang="it-IT" sz="3733" dirty="0"/>
              <a:t>Una funzione (o metodo) è una costrutto presente in tutti i linguaggi di programmazione che consente di associare un gruppo di comandi ad un identificatore.</a:t>
            </a:r>
          </a:p>
          <a:p>
            <a:pPr eaLnBrk="1" hangingPunct="1"/>
            <a:r>
              <a:rPr lang="it-IT" sz="3733" dirty="0"/>
              <a:t>Quando nel programma scriverò l’identificatore saranno eseguiti tutti i comandi che </a:t>
            </a:r>
            <a:r>
              <a:rPr lang="it-IT" sz="3733" dirty="0" err="1"/>
              <a:t>compongona</a:t>
            </a:r>
            <a:r>
              <a:rPr lang="it-IT" sz="3733" dirty="0"/>
              <a:t> la funzione</a:t>
            </a:r>
          </a:p>
        </p:txBody>
      </p:sp>
    </p:spTree>
    <p:extLst>
      <p:ext uri="{BB962C8B-B14F-4D97-AF65-F5344CB8AC3E}">
        <p14:creationId xmlns:p14="http://schemas.microsoft.com/office/powerpoint/2010/main" val="398285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6613"/>
            <a:ext cx="10972800" cy="1143000"/>
          </a:xfrm>
        </p:spPr>
        <p:txBody>
          <a:bodyPr/>
          <a:lstStyle/>
          <a:p>
            <a:pPr eaLnBrk="1" hangingPunct="1"/>
            <a:r>
              <a:rPr lang="it-IT" sz="4800" dirty="0">
                <a:solidFill>
                  <a:srgbClr val="006699"/>
                </a:solidFill>
              </a:rPr>
              <a:t>DEFINIZIONE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24417" y="1884364"/>
            <a:ext cx="10972800" cy="4065587"/>
          </a:xfrm>
        </p:spPr>
        <p:txBody>
          <a:bodyPr/>
          <a:lstStyle/>
          <a:p>
            <a:pPr eaLnBrk="1" hangingPunct="1"/>
            <a:r>
              <a:rPr lang="it-IT" sz="3733" dirty="0"/>
              <a:t>Una funzione deve essere </a:t>
            </a:r>
            <a:r>
              <a:rPr lang="it-IT" sz="3733" b="1" dirty="0"/>
              <a:t>dichiarata</a:t>
            </a:r>
            <a:r>
              <a:rPr lang="it-IT" sz="3733" dirty="0"/>
              <a:t> e </a:t>
            </a:r>
            <a:r>
              <a:rPr lang="it-IT" sz="3733" b="1" dirty="0"/>
              <a:t>definita</a:t>
            </a:r>
            <a:r>
              <a:rPr lang="it-IT" sz="3733" dirty="0"/>
              <a:t>; </a:t>
            </a:r>
          </a:p>
          <a:p>
            <a:pPr lvl="1" eaLnBrk="1" hangingPunct="1"/>
            <a:r>
              <a:rPr lang="it-IT" sz="3200" dirty="0"/>
              <a:t>cioè vanno specificati il nome e il numero di parametri che verranno utilizzati nel corpo della funzione </a:t>
            </a:r>
          </a:p>
          <a:p>
            <a:pPr lvl="1" eaLnBrk="1" hangingPunct="1"/>
            <a:r>
              <a:rPr lang="it-IT" sz="3200" dirty="0"/>
              <a:t>e successivamente dovremo scrivere il </a:t>
            </a:r>
            <a:r>
              <a:rPr lang="it-IT" sz="3200" b="1" dirty="0">
                <a:solidFill>
                  <a:srgbClr val="006699"/>
                </a:solidFill>
              </a:rPr>
              <a:t>corpo</a:t>
            </a:r>
            <a:r>
              <a:rPr lang="it-IT" sz="3200" dirty="0"/>
              <a:t> della funzione vera e propria.</a:t>
            </a:r>
          </a:p>
          <a:p>
            <a:pPr lvl="1" eaLnBrk="1" hangingPunct="1"/>
            <a:r>
              <a:rPr lang="it-IT" sz="3200" dirty="0"/>
              <a:t>all’interno del corpo della funzione potrò definire un </a:t>
            </a:r>
            <a:r>
              <a:rPr lang="it-IT" sz="3200" b="1" dirty="0">
                <a:solidFill>
                  <a:srgbClr val="006699"/>
                </a:solidFill>
              </a:rPr>
              <a:t>valore di ritorno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26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49275"/>
            <a:ext cx="10972800" cy="1143000"/>
          </a:xfrm>
        </p:spPr>
        <p:txBody>
          <a:bodyPr/>
          <a:lstStyle/>
          <a:p>
            <a:pPr eaLnBrk="1" hangingPunct="1"/>
            <a:r>
              <a:rPr lang="it-IT" sz="3733" spc="400" dirty="0">
                <a:solidFill>
                  <a:srgbClr val="006699"/>
                </a:solidFill>
              </a:rPr>
              <a:t>SCRITTURA </a:t>
            </a:r>
            <a:r>
              <a:rPr lang="it-IT" sz="3733" spc="400" dirty="0" err="1">
                <a:solidFill>
                  <a:srgbClr val="006699"/>
                </a:solidFill>
              </a:rPr>
              <a:t>DI</a:t>
            </a:r>
            <a:r>
              <a:rPr lang="it-IT" sz="3733" spc="400" dirty="0">
                <a:solidFill>
                  <a:srgbClr val="006699"/>
                </a:solidFill>
              </a:rPr>
              <a:t> FUNZIONI CON NOME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24417" y="1557339"/>
            <a:ext cx="10972800" cy="4655971"/>
          </a:xfrm>
        </p:spPr>
        <p:txBody>
          <a:bodyPr/>
          <a:lstStyle/>
          <a:p>
            <a:pPr lvl="1">
              <a:buFontTx/>
              <a:buNone/>
            </a:pPr>
            <a:r>
              <a:rPr lang="it-IT" sz="2800" b="1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function</a:t>
            </a:r>
            <a:r>
              <a:rPr lang="it-IT" sz="28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800" dirty="0" err="1">
                <a:latin typeface="Source Sans Pro" panose="020B0503030403020204" pitchFamily="34" charset="0"/>
              </a:rPr>
              <a:t>numefunzione</a:t>
            </a:r>
            <a:r>
              <a:rPr lang="it-IT" sz="2800" b="1" dirty="0">
                <a:latin typeface="Source Sans Pro" panose="020B0503030403020204" pitchFamily="34" charset="0"/>
              </a:rPr>
              <a:t> </a:t>
            </a:r>
            <a:r>
              <a:rPr lang="it-IT" sz="2800" b="1" dirty="0">
                <a:solidFill>
                  <a:srgbClr val="00B050"/>
                </a:solidFill>
                <a:latin typeface="Source Sans Pro" panose="020B0503030403020204" pitchFamily="34" charset="0"/>
              </a:rPr>
              <a:t>(</a:t>
            </a:r>
            <a:r>
              <a:rPr lang="it-IT" sz="2800" dirty="0">
                <a:latin typeface="Source Sans Pro" panose="020B0503030403020204" pitchFamily="34" charset="0"/>
              </a:rPr>
              <a:t>parametro1, parametro2, ….</a:t>
            </a:r>
            <a:r>
              <a:rPr lang="it-IT" sz="2800" b="1" dirty="0">
                <a:solidFill>
                  <a:srgbClr val="00B050"/>
                </a:solidFill>
                <a:latin typeface="Source Sans Pro" panose="020B0503030403020204" pitchFamily="34" charset="0"/>
              </a:rPr>
              <a:t>)</a:t>
            </a:r>
            <a:r>
              <a:rPr lang="it-IT" sz="2800" b="1" dirty="0">
                <a:latin typeface="Source Sans Pro" panose="020B0503030403020204" pitchFamily="34" charset="0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{</a:t>
            </a:r>
          </a:p>
          <a:p>
            <a:pPr lvl="1">
              <a:buFontTx/>
              <a:buNone/>
            </a:pPr>
            <a:r>
              <a:rPr lang="it-IT" sz="2800" b="1" dirty="0">
                <a:latin typeface="Source Sans Pro" panose="020B0503030403020204" pitchFamily="34" charset="0"/>
              </a:rPr>
              <a:t>	</a:t>
            </a:r>
            <a:r>
              <a:rPr lang="it-IT" sz="2800" b="1" dirty="0">
                <a:solidFill>
                  <a:srgbClr val="FFC000"/>
                </a:solidFill>
                <a:latin typeface="Source Sans Pro" panose="020B0503030403020204" pitchFamily="34" charset="0"/>
              </a:rPr>
              <a:t>// </a:t>
            </a:r>
            <a:r>
              <a:rPr lang="it-IT" sz="2800" dirty="0">
                <a:solidFill>
                  <a:srgbClr val="FFC000"/>
                </a:solidFill>
                <a:latin typeface="Source Sans Pro" panose="020B0503030403020204" pitchFamily="34" charset="0"/>
              </a:rPr>
              <a:t>Blocco di istruzioni</a:t>
            </a:r>
          </a:p>
          <a:p>
            <a:pPr lvl="1">
              <a:buFontTx/>
              <a:buNone/>
            </a:pPr>
            <a:r>
              <a:rPr lang="it-IT" sz="28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}</a:t>
            </a:r>
          </a:p>
          <a:p>
            <a:pPr eaLnBrk="1" hangingPunct="1"/>
            <a:r>
              <a:rPr lang="it-IT" sz="2400" dirty="0" err="1"/>
              <a:t>nomefunzione</a:t>
            </a:r>
            <a:r>
              <a:rPr lang="it-IT" sz="2400" dirty="0"/>
              <a:t> è il nome univoco della funzione. Tutti i nomi di funzione in un documento devono essere univoci.</a:t>
            </a:r>
          </a:p>
          <a:p>
            <a:pPr eaLnBrk="1" hangingPunct="1"/>
            <a:r>
              <a:rPr lang="it-IT" sz="2400" dirty="0"/>
              <a:t>parametro1, parametro2, … uno o più parametri che vengono passati alla funzione. I parametri sono detti anche </a:t>
            </a:r>
            <a:r>
              <a:rPr lang="it-IT" sz="2400" i="1" dirty="0"/>
              <a:t>argomenti</a:t>
            </a:r>
            <a:r>
              <a:rPr lang="it-IT" sz="2400" dirty="0"/>
              <a:t>.</a:t>
            </a:r>
          </a:p>
          <a:p>
            <a:pPr eaLnBrk="1" hangingPunct="1"/>
            <a:r>
              <a:rPr lang="it-IT" sz="2400" dirty="0"/>
              <a:t>Blocco di istruzioni contiene tutto il codice </a:t>
            </a:r>
            <a:r>
              <a:rPr lang="it-IT" sz="2400" i="1" dirty="0" err="1"/>
              <a:t>JavascriptScript</a:t>
            </a:r>
            <a:r>
              <a:rPr lang="it-IT" sz="2400" dirty="0"/>
              <a:t> relativo alla funzione. Questa parte contiene le istruzioni che eseguono le azioni, ovvero il codice che si desidera eseguire. Il commento </a:t>
            </a:r>
            <a:r>
              <a:rPr lang="it-IT" sz="2400" i="1" dirty="0"/>
              <a:t>// Blocco di </a:t>
            </a:r>
            <a:r>
              <a:rPr lang="it-IT" sz="2400" dirty="0"/>
              <a:t>istruzioni è un segnaposto che indica dove deve essere inserito il blocco della funzione.</a:t>
            </a:r>
          </a:p>
        </p:txBody>
      </p:sp>
    </p:spTree>
    <p:extLst>
      <p:ext uri="{BB962C8B-B14F-4D97-AF65-F5344CB8AC3E}">
        <p14:creationId xmlns:p14="http://schemas.microsoft.com/office/powerpoint/2010/main" val="8470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49275"/>
            <a:ext cx="10972800" cy="1143000"/>
          </a:xfrm>
        </p:spPr>
        <p:txBody>
          <a:bodyPr/>
          <a:lstStyle/>
          <a:p>
            <a:pPr eaLnBrk="1" hangingPunct="1"/>
            <a:r>
              <a:rPr lang="it-IT" sz="4267" spc="400" dirty="0">
                <a:solidFill>
                  <a:srgbClr val="006699"/>
                </a:solidFill>
              </a:rPr>
              <a:t>SCRITTURA </a:t>
            </a:r>
            <a:r>
              <a:rPr lang="it-IT" sz="4267" spc="400" dirty="0" err="1">
                <a:solidFill>
                  <a:srgbClr val="006699"/>
                </a:solidFill>
              </a:rPr>
              <a:t>DI</a:t>
            </a:r>
            <a:r>
              <a:rPr lang="it-IT" sz="4267" spc="400" dirty="0">
                <a:solidFill>
                  <a:srgbClr val="006699"/>
                </a:solidFill>
              </a:rPr>
              <a:t> FUNZIONI ANONIME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24417" y="1557339"/>
            <a:ext cx="10972800" cy="4559960"/>
          </a:xfrm>
        </p:spPr>
        <p:txBody>
          <a:bodyPr/>
          <a:lstStyle/>
          <a:p>
            <a:pPr marL="1346166" lvl="1" indent="-812780">
              <a:buNone/>
            </a:pPr>
            <a:r>
              <a:rPr lang="it-IT" sz="2800" b="1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var</a:t>
            </a:r>
            <a:r>
              <a:rPr lang="it-IT" sz="2800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800" dirty="0" err="1">
                <a:latin typeface="Source Sans Pro" panose="020B0503030403020204" pitchFamily="34" charset="0"/>
              </a:rPr>
              <a:t>nomevariabile</a:t>
            </a:r>
            <a:r>
              <a:rPr lang="it-IT" sz="2800" dirty="0">
                <a:latin typeface="Source Sans Pro" panose="020B0503030403020204" pitchFamily="34" charset="0"/>
              </a:rPr>
              <a:t> = </a:t>
            </a:r>
            <a:r>
              <a:rPr lang="it-IT" sz="2800" b="1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function</a:t>
            </a:r>
            <a:r>
              <a:rPr lang="it-IT" sz="2800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800" dirty="0">
                <a:solidFill>
                  <a:srgbClr val="00B050"/>
                </a:solidFill>
                <a:latin typeface="Source Sans Pro" panose="020B0503030403020204" pitchFamily="34" charset="0"/>
              </a:rPr>
              <a:t>(</a:t>
            </a:r>
            <a:r>
              <a:rPr lang="it-IT" sz="2800" dirty="0">
                <a:latin typeface="Source Sans Pro" panose="020B0503030403020204" pitchFamily="34" charset="0"/>
              </a:rPr>
              <a:t>parametro1, parametro2, ….</a:t>
            </a:r>
            <a:r>
              <a:rPr lang="it-IT" sz="2800" dirty="0">
                <a:solidFill>
                  <a:srgbClr val="00B050"/>
                </a:solidFill>
                <a:latin typeface="Source Sans Pro" panose="020B0503030403020204" pitchFamily="34" charset="0"/>
              </a:rPr>
              <a:t>)</a:t>
            </a:r>
            <a:r>
              <a:rPr lang="it-IT" sz="2800" dirty="0">
                <a:latin typeface="Source Sans Pro" panose="020B0503030403020204" pitchFamily="34" charset="0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Source Sans Pro" panose="020B0503030403020204" pitchFamily="34" charset="0"/>
              </a:rPr>
              <a:t>{</a:t>
            </a:r>
          </a:p>
          <a:p>
            <a:pPr marL="1346166" lvl="1" indent="-812780">
              <a:buNone/>
            </a:pPr>
            <a:r>
              <a:rPr lang="it-IT" sz="2800" dirty="0">
                <a:latin typeface="Source Sans Pro" panose="020B0503030403020204" pitchFamily="34" charset="0"/>
              </a:rPr>
              <a:t>	</a:t>
            </a:r>
            <a:r>
              <a:rPr lang="it-IT" sz="2800" dirty="0">
                <a:solidFill>
                  <a:srgbClr val="FFC000"/>
                </a:solidFill>
                <a:latin typeface="Source Sans Pro" panose="020B0503030403020204" pitchFamily="34" charset="0"/>
              </a:rPr>
              <a:t>// Blocco di istruzioni</a:t>
            </a:r>
          </a:p>
          <a:p>
            <a:pPr marL="1346166" lvl="1" indent="-812780">
              <a:buNone/>
            </a:pPr>
            <a:r>
              <a:rPr lang="it-IT" sz="2800" dirty="0">
                <a:solidFill>
                  <a:srgbClr val="FF0000"/>
                </a:solidFill>
                <a:latin typeface="Source Sans Pro" panose="020B0503030403020204" pitchFamily="34" charset="0"/>
              </a:rPr>
              <a:t>}</a:t>
            </a:r>
          </a:p>
          <a:p>
            <a:pPr marL="812780" indent="-812780"/>
            <a:r>
              <a:rPr lang="it-IT" sz="2667" dirty="0" err="1"/>
              <a:t>nomevaribile</a:t>
            </a:r>
            <a:r>
              <a:rPr lang="it-IT" sz="2667" dirty="0"/>
              <a:t> è il nome di una variabile. </a:t>
            </a:r>
          </a:p>
          <a:p>
            <a:pPr marL="812780" indent="-812780"/>
            <a:r>
              <a:rPr lang="it-IT" sz="2667" dirty="0"/>
              <a:t>parametro1, parametro2, … uno o più parametri che vengono passati alla funzione. I parametri sono detti anche </a:t>
            </a:r>
            <a:r>
              <a:rPr lang="it-IT" sz="2667" i="1" dirty="0"/>
              <a:t>argomenti</a:t>
            </a:r>
            <a:r>
              <a:rPr lang="it-IT" sz="2667" dirty="0"/>
              <a:t>.</a:t>
            </a:r>
          </a:p>
          <a:p>
            <a:pPr marL="812780" indent="-812780"/>
            <a:r>
              <a:rPr lang="it-IT" sz="2667" dirty="0"/>
              <a:t>Blocco di istruzioni contiene tutto il codice </a:t>
            </a:r>
            <a:r>
              <a:rPr lang="it-IT" sz="2667" i="1" dirty="0" err="1"/>
              <a:t>ActionScript</a:t>
            </a:r>
            <a:r>
              <a:rPr lang="it-IT" sz="2667" dirty="0"/>
              <a:t> relativo alla funzione. Questa parte contiene le istruzioni che eseguono le azioni, ovvero il codice che si desidera eseguire. </a:t>
            </a:r>
          </a:p>
        </p:txBody>
      </p:sp>
    </p:spTree>
    <p:extLst>
      <p:ext uri="{BB962C8B-B14F-4D97-AF65-F5344CB8AC3E}">
        <p14:creationId xmlns:p14="http://schemas.microsoft.com/office/powerpoint/2010/main" val="63094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49275"/>
            <a:ext cx="10972800" cy="1143000"/>
          </a:xfrm>
        </p:spPr>
        <p:txBody>
          <a:bodyPr/>
          <a:lstStyle/>
          <a:p>
            <a:pPr eaLnBrk="1" hangingPunct="1"/>
            <a:r>
              <a:rPr lang="it-IT" sz="4000" dirty="0" smtClean="0">
                <a:solidFill>
                  <a:srgbClr val="006699"/>
                </a:solidFill>
              </a:rPr>
              <a:t>PARAMETRI E VALORI DI RITORNO</a:t>
            </a:r>
            <a:endParaRPr lang="it-IT" sz="4000" dirty="0">
              <a:solidFill>
                <a:srgbClr val="006699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24417" y="1705623"/>
            <a:ext cx="10972800" cy="4065587"/>
          </a:xfrm>
        </p:spPr>
        <p:txBody>
          <a:bodyPr/>
          <a:lstStyle/>
          <a:p>
            <a:pPr marL="812780" indent="-812780"/>
            <a:r>
              <a:rPr lang="it-IT" sz="2400" dirty="0" smtClean="0"/>
              <a:t>I parametri (un elenco di valori separati tra virgole contenuti tra le parentesi tonde che caratterizzano la funzione) servono per passare alla funzione i valori su cui compiere l’elaborazione . </a:t>
            </a:r>
            <a:endParaRPr lang="it-IT" sz="2400" dirty="0"/>
          </a:p>
          <a:p>
            <a:pPr marL="812780" indent="-812780"/>
            <a:r>
              <a:rPr lang="it-IT" sz="2400" dirty="0"/>
              <a:t>Una funzione può restituire un valore che di norma è il risultato </a:t>
            </a:r>
            <a:r>
              <a:rPr lang="it-IT" sz="2400" dirty="0" smtClean="0"/>
              <a:t>dell’elaborazione </a:t>
            </a:r>
            <a:r>
              <a:rPr lang="it-IT" sz="2400" dirty="0"/>
              <a:t>compiuta. Per compiere questa operazione si utilizza l’istruzione </a:t>
            </a:r>
            <a:r>
              <a:rPr lang="it-IT" sz="2400" dirty="0" err="1">
                <a:latin typeface="+mj-lt"/>
              </a:rPr>
              <a:t>return</a:t>
            </a:r>
            <a:r>
              <a:rPr lang="it-IT" sz="2400" dirty="0"/>
              <a:t> che specifica il valore che verrà restituito dalla funzione. </a:t>
            </a:r>
          </a:p>
          <a:p>
            <a:pPr marL="812780" indent="-812780"/>
            <a:r>
              <a:rPr lang="it-IT" sz="2400" dirty="0"/>
              <a:t>L'istruzione </a:t>
            </a:r>
            <a:r>
              <a:rPr lang="it-IT" sz="2400" dirty="0" err="1">
                <a:latin typeface="+mj-lt"/>
              </a:rPr>
              <a:t>return</a:t>
            </a:r>
            <a:r>
              <a:rPr lang="it-IT" sz="2400" dirty="0"/>
              <a:t> ha anche l’effetto di interrompere immediatamente il codice in esecuzione nel corpo della funzione e restituire immediatamente il controllo del flusso di programma al codice chiamante</a:t>
            </a:r>
          </a:p>
        </p:txBody>
      </p:sp>
    </p:spTree>
    <p:extLst>
      <p:ext uri="{BB962C8B-B14F-4D97-AF65-F5344CB8AC3E}">
        <p14:creationId xmlns:p14="http://schemas.microsoft.com/office/powerpoint/2010/main" val="55973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638CAE"/>
                </a:solidFill>
              </a:rPr>
              <a:t>SCOPO DELLE </a:t>
            </a:r>
            <a:r>
              <a:rPr lang="it-IT" dirty="0">
                <a:solidFill>
                  <a:srgbClr val="638CAE"/>
                </a:solidFill>
              </a:rPr>
              <a:t>V</a:t>
            </a:r>
            <a:r>
              <a:rPr lang="it-IT" dirty="0" smtClean="0">
                <a:solidFill>
                  <a:srgbClr val="638CAE"/>
                </a:solidFill>
              </a:rPr>
              <a:t>ARIABILI</a:t>
            </a:r>
            <a:endParaRPr lang="it-IT" dirty="0">
              <a:solidFill>
                <a:srgbClr val="638CAE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40466"/>
            <a:ext cx="10972800" cy="4867426"/>
          </a:xfrm>
        </p:spPr>
        <p:txBody>
          <a:bodyPr/>
          <a:lstStyle/>
          <a:p>
            <a:r>
              <a:rPr lang="it-IT" sz="2400" dirty="0" smtClean="0"/>
              <a:t>Lo scopo delle variabili definisce l’ambito della loro visibilità.</a:t>
            </a:r>
          </a:p>
          <a:p>
            <a:r>
              <a:rPr lang="it-IT" sz="2400" dirty="0" smtClean="0"/>
              <a:t>Con l’introduzione delle funzione ho di fatto definito due livelli di script:</a:t>
            </a:r>
          </a:p>
          <a:p>
            <a:pPr lvl="1"/>
            <a:r>
              <a:rPr lang="it-IT" sz="2000" dirty="0" smtClean="0"/>
              <a:t>Uno script di primo livello che viene eseguito immediatamente quando il browser lo incontra.</a:t>
            </a:r>
          </a:p>
          <a:p>
            <a:pPr lvl="1"/>
            <a:r>
              <a:rPr lang="it-IT" sz="2000" dirty="0" smtClean="0"/>
              <a:t>Uno script di secondo livello che sta dentro il corpo delle funzioni e che viene eseguito solo quando le funzioni sono richiamate.</a:t>
            </a:r>
          </a:p>
          <a:p>
            <a:r>
              <a:rPr lang="it-IT" sz="2400" dirty="0" smtClean="0"/>
              <a:t>Quando definisco una variabile nello script di primo livello il suo valore sarà disponibile in tutto il codice della pagina web.</a:t>
            </a:r>
          </a:p>
          <a:p>
            <a:r>
              <a:rPr lang="it-IT" sz="2400" dirty="0"/>
              <a:t>Quando definisco una variabile nello script di </a:t>
            </a:r>
            <a:r>
              <a:rPr lang="it-IT" sz="2400" dirty="0" smtClean="0"/>
              <a:t>secondo livello, cioè all’interno del corpo di una funzione, </a:t>
            </a:r>
            <a:r>
              <a:rPr lang="it-IT" sz="2400" dirty="0"/>
              <a:t>il suo valore sarà disponibile </a:t>
            </a:r>
            <a:r>
              <a:rPr lang="it-IT" sz="2400" dirty="0" smtClean="0"/>
              <a:t>solo all’interno della funzione. Così in funzioni diverse potrò avere senza problema variabili con lo stesso nome senza che i valori contenuti interferiscano  l’uno con l’altro.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458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b="1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function</a:t>
            </a:r>
            <a:r>
              <a:rPr lang="it-IT" sz="2400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400" dirty="0" err="1">
                <a:latin typeface="Source Sans Pro" panose="020B0503030403020204" pitchFamily="34" charset="0"/>
              </a:rPr>
              <a:t>cheData</a:t>
            </a:r>
            <a:r>
              <a:rPr lang="it-IT" sz="24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()</a:t>
            </a:r>
            <a:r>
              <a:rPr lang="it-IT" sz="2400" dirty="0">
                <a:latin typeface="Source Sans Pro" panose="020B0503030403020204" pitchFamily="34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Source Sans Pro" panose="020B0503030403020204" pitchFamily="34" charset="0"/>
              </a:rPr>
              <a:t>{</a:t>
            </a:r>
            <a:r>
              <a:rPr lang="it-IT" sz="2400" dirty="0">
                <a:latin typeface="Source Sans Pro" panose="020B0503030403020204" pitchFamily="34" charset="0"/>
              </a:rPr>
              <a:t>                </a:t>
            </a:r>
            <a:br>
              <a:rPr lang="it-IT" sz="2400" dirty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	</a:t>
            </a:r>
            <a:r>
              <a:rPr lang="it-IT" sz="2400" b="1" dirty="0" err="1" smtClean="0">
                <a:solidFill>
                  <a:srgbClr val="002060"/>
                </a:solidFill>
                <a:latin typeface="Source Sans Pro" panose="020B0503030403020204" pitchFamily="34" charset="0"/>
              </a:rPr>
              <a:t>var</a:t>
            </a:r>
            <a:r>
              <a:rPr lang="it-IT" sz="2400" dirty="0" smtClean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400" dirty="0">
                <a:solidFill>
                  <a:srgbClr val="996600"/>
                </a:solidFill>
                <a:latin typeface="Source Sans Pro" panose="020B0503030403020204" pitchFamily="34" charset="0"/>
              </a:rPr>
              <a:t>adesso</a:t>
            </a:r>
            <a:r>
              <a:rPr lang="it-IT" sz="2400" dirty="0">
                <a:latin typeface="Source Sans Pro" panose="020B0503030403020204" pitchFamily="34" charset="0"/>
              </a:rPr>
              <a:t>, </a:t>
            </a:r>
            <a:r>
              <a:rPr lang="it-IT" sz="2400" dirty="0" err="1">
                <a:solidFill>
                  <a:srgbClr val="996600"/>
                </a:solidFill>
                <a:latin typeface="Source Sans Pro" panose="020B0503030403020204" pitchFamily="34" charset="0"/>
              </a:rPr>
              <a:t>dataOraStringa</a:t>
            </a:r>
            <a:r>
              <a:rPr lang="it-IT" sz="2400" dirty="0">
                <a:latin typeface="Source Sans Pro" panose="020B0503030403020204" pitchFamily="34" charset="0"/>
              </a:rPr>
              <a:t>, </a:t>
            </a:r>
            <a:r>
              <a:rPr lang="it-IT" sz="2400" dirty="0">
                <a:solidFill>
                  <a:srgbClr val="996600"/>
                </a:solidFill>
                <a:latin typeface="Source Sans Pro" panose="020B0503030403020204" pitchFamily="34" charset="0"/>
              </a:rPr>
              <a:t>mesi</a:t>
            </a:r>
            <a:r>
              <a:rPr lang="it-IT" sz="2400" dirty="0">
                <a:latin typeface="Source Sans Pro" panose="020B0503030403020204" pitchFamily="34" charset="0"/>
              </a:rPr>
              <a:t>;                </a:t>
            </a:r>
            <a:r>
              <a:rPr lang="it-IT" sz="2400" dirty="0" smtClean="0">
                <a:latin typeface="Source Sans Pro" panose="020B0503030403020204" pitchFamily="34" charset="0"/>
              </a:rPr>
              <a:t/>
            </a:r>
            <a:br>
              <a:rPr lang="it-IT" sz="2400" dirty="0" smtClean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	</a:t>
            </a:r>
            <a:r>
              <a:rPr lang="it-IT" sz="2400" dirty="0" smtClean="0">
                <a:solidFill>
                  <a:srgbClr val="996600"/>
                </a:solidFill>
                <a:latin typeface="Source Sans Pro" panose="020B0503030403020204" pitchFamily="34" charset="0"/>
              </a:rPr>
              <a:t>mesi</a:t>
            </a:r>
            <a:r>
              <a:rPr lang="it-IT" sz="2400" dirty="0" smtClean="0">
                <a:latin typeface="Source Sans Pro" panose="020B0503030403020204" pitchFamily="34" charset="0"/>
              </a:rPr>
              <a:t> </a:t>
            </a:r>
            <a:r>
              <a:rPr lang="it-IT" sz="2400" dirty="0">
                <a:latin typeface="Source Sans Pro" panose="020B0503030403020204" pitchFamily="34" charset="0"/>
              </a:rPr>
              <a:t>= </a:t>
            </a:r>
            <a:r>
              <a:rPr lang="it-IT" sz="24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[</a:t>
            </a:r>
            <a:r>
              <a:rPr lang="it-IT" sz="2400" dirty="0">
                <a:latin typeface="Source Sans Pro" panose="020B0503030403020204" pitchFamily="34" charset="0"/>
              </a:rPr>
              <a:t>"Gennaio", "Febbraio", "Marzo", "Aprile", "Maggio", </a:t>
            </a:r>
            <a:r>
              <a:rPr lang="it-IT" sz="2400" dirty="0" smtClean="0">
                <a:latin typeface="Source Sans Pro" panose="020B0503030403020204" pitchFamily="34" charset="0"/>
              </a:rPr>
              <a:t/>
            </a:r>
            <a:br>
              <a:rPr lang="it-IT" sz="2400" dirty="0" smtClean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		 "</a:t>
            </a:r>
            <a:r>
              <a:rPr lang="it-IT" sz="2400" dirty="0">
                <a:latin typeface="Source Sans Pro" panose="020B0503030403020204" pitchFamily="34" charset="0"/>
              </a:rPr>
              <a:t>Giugno", </a:t>
            </a:r>
            <a:r>
              <a:rPr lang="it-IT" sz="2400" dirty="0" smtClean="0">
                <a:latin typeface="Source Sans Pro" panose="020B0503030403020204" pitchFamily="34" charset="0"/>
              </a:rPr>
              <a:t>"</a:t>
            </a:r>
            <a:r>
              <a:rPr lang="it-IT" sz="2400" dirty="0">
                <a:latin typeface="Source Sans Pro" panose="020B0503030403020204" pitchFamily="34" charset="0"/>
              </a:rPr>
              <a:t>Luglio", "Agosto", "Settembre", "Ottobre", </a:t>
            </a:r>
            <a:r>
              <a:rPr lang="it-IT" sz="2400" dirty="0" smtClean="0">
                <a:latin typeface="Source Sans Pro" panose="020B0503030403020204" pitchFamily="34" charset="0"/>
              </a:rPr>
              <a:t/>
            </a:r>
            <a:br>
              <a:rPr lang="it-IT" sz="2400" dirty="0" smtClean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                              "</a:t>
            </a:r>
            <a:r>
              <a:rPr lang="it-IT" sz="2400" dirty="0">
                <a:latin typeface="Source Sans Pro" panose="020B0503030403020204" pitchFamily="34" charset="0"/>
              </a:rPr>
              <a:t>Novembre", </a:t>
            </a:r>
            <a:r>
              <a:rPr lang="it-IT" sz="2400" dirty="0" smtClean="0">
                <a:latin typeface="Source Sans Pro" panose="020B0503030403020204" pitchFamily="34" charset="0"/>
              </a:rPr>
              <a:t>"</a:t>
            </a:r>
            <a:r>
              <a:rPr lang="it-IT" sz="2400" dirty="0">
                <a:latin typeface="Source Sans Pro" panose="020B0503030403020204" pitchFamily="34" charset="0"/>
              </a:rPr>
              <a:t>Dicembre"</a:t>
            </a:r>
            <a:r>
              <a:rPr lang="it-IT" sz="24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]</a:t>
            </a:r>
            <a:r>
              <a:rPr lang="it-IT" sz="2400" dirty="0">
                <a:latin typeface="Source Sans Pro" panose="020B0503030403020204" pitchFamily="34" charset="0"/>
              </a:rPr>
              <a:t>;                </a:t>
            </a:r>
            <a:br>
              <a:rPr lang="it-IT" sz="2400" dirty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              </a:t>
            </a:r>
            <a:r>
              <a:rPr lang="it-IT" sz="2400" dirty="0" smtClean="0">
                <a:solidFill>
                  <a:srgbClr val="996600"/>
                </a:solidFill>
                <a:latin typeface="Source Sans Pro" panose="020B0503030403020204" pitchFamily="34" charset="0"/>
              </a:rPr>
              <a:t>adesso</a:t>
            </a:r>
            <a:r>
              <a:rPr lang="it-IT" sz="2400" dirty="0" smtClean="0">
                <a:latin typeface="Source Sans Pro" panose="020B0503030403020204" pitchFamily="34" charset="0"/>
              </a:rPr>
              <a:t> </a:t>
            </a:r>
            <a:r>
              <a:rPr lang="it-IT" sz="2400" dirty="0">
                <a:latin typeface="Source Sans Pro" panose="020B0503030403020204" pitchFamily="34" charset="0"/>
              </a:rPr>
              <a:t>= </a:t>
            </a:r>
            <a:r>
              <a:rPr lang="it-IT" sz="24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new</a:t>
            </a:r>
            <a:r>
              <a:rPr lang="it-IT" sz="2400" dirty="0">
                <a:latin typeface="Source Sans Pro" panose="020B0503030403020204" pitchFamily="34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Date</a:t>
            </a:r>
            <a:r>
              <a:rPr lang="it-IT" sz="2400" dirty="0">
                <a:latin typeface="Source Sans Pro" panose="020B0503030403020204" pitchFamily="34" charset="0"/>
              </a:rPr>
              <a:t>();                </a:t>
            </a:r>
            <a:r>
              <a:rPr lang="it-IT" sz="2400" dirty="0" smtClean="0">
                <a:latin typeface="Source Sans Pro" panose="020B0503030403020204" pitchFamily="34" charset="0"/>
              </a:rPr>
              <a:t/>
            </a:r>
            <a:br>
              <a:rPr lang="it-IT" sz="2400" dirty="0" smtClean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              </a:t>
            </a:r>
            <a:r>
              <a:rPr lang="it-IT" sz="2400" dirty="0" err="1" smtClean="0">
                <a:solidFill>
                  <a:srgbClr val="996600"/>
                </a:solidFill>
                <a:latin typeface="Source Sans Pro" panose="020B0503030403020204" pitchFamily="34" charset="0"/>
              </a:rPr>
              <a:t>dataOraStringa</a:t>
            </a:r>
            <a:r>
              <a:rPr lang="it-IT" sz="2400" dirty="0" smtClean="0">
                <a:solidFill>
                  <a:srgbClr val="996600"/>
                </a:solidFill>
                <a:latin typeface="Source Sans Pro" panose="020B0503030403020204" pitchFamily="34" charset="0"/>
              </a:rPr>
              <a:t> </a:t>
            </a:r>
            <a:r>
              <a:rPr lang="it-IT" sz="2400" dirty="0">
                <a:latin typeface="Source Sans Pro" panose="020B0503030403020204" pitchFamily="34" charset="0"/>
              </a:rPr>
              <a:t>= </a:t>
            </a:r>
            <a:r>
              <a:rPr lang="it-IT" sz="2400" dirty="0" err="1">
                <a:solidFill>
                  <a:srgbClr val="996600"/>
                </a:solidFill>
                <a:latin typeface="Source Sans Pro" panose="020B0503030403020204" pitchFamily="34" charset="0"/>
              </a:rPr>
              <a:t>adesso</a:t>
            </a:r>
            <a:r>
              <a:rPr lang="it-IT" sz="2400" dirty="0" err="1">
                <a:latin typeface="Source Sans Pro" panose="020B0503030403020204" pitchFamily="34" charset="0"/>
              </a:rPr>
              <a:t>.</a:t>
            </a:r>
            <a:r>
              <a:rPr lang="it-IT" sz="2400" b="1" dirty="0" err="1">
                <a:solidFill>
                  <a:srgbClr val="FF0000"/>
                </a:solidFill>
                <a:latin typeface="Source Sans Pro" panose="020B0503030403020204" pitchFamily="34" charset="0"/>
              </a:rPr>
              <a:t>getDate</a:t>
            </a:r>
            <a:r>
              <a:rPr lang="it-IT" sz="2400" dirty="0">
                <a:latin typeface="Source Sans Pro" panose="020B0503030403020204" pitchFamily="34" charset="0"/>
              </a:rPr>
              <a:t>() + " " + </a:t>
            </a:r>
            <a:r>
              <a:rPr lang="it-IT" sz="2400" dirty="0">
                <a:solidFill>
                  <a:srgbClr val="996600"/>
                </a:solidFill>
                <a:latin typeface="Source Sans Pro" panose="020B0503030403020204" pitchFamily="34" charset="0"/>
              </a:rPr>
              <a:t>mesi</a:t>
            </a:r>
            <a:r>
              <a:rPr lang="it-IT" sz="2400" dirty="0">
                <a:latin typeface="Source Sans Pro" panose="020B0503030403020204" pitchFamily="34" charset="0"/>
              </a:rPr>
              <a:t>[</a:t>
            </a:r>
            <a:r>
              <a:rPr lang="it-IT" sz="2400" dirty="0" err="1">
                <a:latin typeface="Source Sans Pro" panose="020B0503030403020204" pitchFamily="34" charset="0"/>
              </a:rPr>
              <a:t>adesso.</a:t>
            </a:r>
            <a:r>
              <a:rPr lang="it-IT" sz="2400" b="1" dirty="0" err="1">
                <a:solidFill>
                  <a:srgbClr val="FF0000"/>
                </a:solidFill>
                <a:latin typeface="Source Sans Pro" panose="020B0503030403020204" pitchFamily="34" charset="0"/>
              </a:rPr>
              <a:t>getMonth</a:t>
            </a:r>
            <a:r>
              <a:rPr lang="it-IT" sz="2400" dirty="0">
                <a:latin typeface="Source Sans Pro" panose="020B0503030403020204" pitchFamily="34" charset="0"/>
              </a:rPr>
              <a:t>()] + " " + </a:t>
            </a:r>
            <a:r>
              <a:rPr lang="it-IT" sz="2400" dirty="0" smtClean="0">
                <a:latin typeface="Source Sans Pro" panose="020B0503030403020204" pitchFamily="34" charset="0"/>
              </a:rPr>
              <a:t/>
            </a:r>
            <a:br>
              <a:rPr lang="it-IT" sz="2400" dirty="0" smtClean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                   		      </a:t>
            </a:r>
            <a:r>
              <a:rPr lang="it-IT" sz="2400" dirty="0" err="1" smtClean="0">
                <a:solidFill>
                  <a:srgbClr val="996600"/>
                </a:solidFill>
                <a:latin typeface="Source Sans Pro" panose="020B0503030403020204" pitchFamily="34" charset="0"/>
              </a:rPr>
              <a:t>adesso</a:t>
            </a:r>
            <a:r>
              <a:rPr lang="it-IT" sz="2400" dirty="0" err="1" smtClean="0">
                <a:latin typeface="Source Sans Pro" panose="020B0503030403020204" pitchFamily="34" charset="0"/>
              </a:rPr>
              <a:t>.</a:t>
            </a:r>
            <a:r>
              <a:rPr lang="it-IT" sz="2400" b="1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getFullYear</a:t>
            </a:r>
            <a:r>
              <a:rPr lang="it-IT" sz="2400" dirty="0">
                <a:latin typeface="Source Sans Pro" panose="020B0503030403020204" pitchFamily="34" charset="0"/>
              </a:rPr>
              <a:t>() + " " + </a:t>
            </a:r>
            <a:r>
              <a:rPr lang="it-IT" sz="2400" dirty="0" err="1">
                <a:solidFill>
                  <a:srgbClr val="996600"/>
                </a:solidFill>
                <a:latin typeface="Source Sans Pro" panose="020B0503030403020204" pitchFamily="34" charset="0"/>
              </a:rPr>
              <a:t>adesso</a:t>
            </a:r>
            <a:r>
              <a:rPr lang="it-IT" sz="2400" dirty="0" err="1">
                <a:latin typeface="Source Sans Pro" panose="020B0503030403020204" pitchFamily="34" charset="0"/>
              </a:rPr>
              <a:t>.</a:t>
            </a:r>
            <a:r>
              <a:rPr lang="it-IT" sz="2400" b="1" dirty="0" err="1">
                <a:solidFill>
                  <a:srgbClr val="FF0000"/>
                </a:solidFill>
                <a:latin typeface="Source Sans Pro" panose="020B0503030403020204" pitchFamily="34" charset="0"/>
              </a:rPr>
              <a:t>getHours</a:t>
            </a:r>
            <a:r>
              <a:rPr lang="it-IT" sz="2400" dirty="0">
                <a:latin typeface="Source Sans Pro" panose="020B0503030403020204" pitchFamily="34" charset="0"/>
              </a:rPr>
              <a:t>() + ":" +                     </a:t>
            </a:r>
            <a:r>
              <a:rPr lang="it-IT" sz="2400" dirty="0" smtClean="0">
                <a:latin typeface="Source Sans Pro" panose="020B0503030403020204" pitchFamily="34" charset="0"/>
              </a:rPr>
              <a:t>			      </a:t>
            </a:r>
            <a:r>
              <a:rPr lang="it-IT" sz="2400" dirty="0" err="1" smtClean="0">
                <a:solidFill>
                  <a:srgbClr val="996600"/>
                </a:solidFill>
                <a:latin typeface="Source Sans Pro" panose="020B0503030403020204" pitchFamily="34" charset="0"/>
              </a:rPr>
              <a:t>adesso</a:t>
            </a:r>
            <a:r>
              <a:rPr lang="it-IT" sz="2400" dirty="0" err="1" smtClean="0">
                <a:latin typeface="Source Sans Pro" panose="020B0503030403020204" pitchFamily="34" charset="0"/>
              </a:rPr>
              <a:t>.</a:t>
            </a:r>
            <a:r>
              <a:rPr lang="it-IT" sz="2400" b="1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getMinutes</a:t>
            </a:r>
            <a:r>
              <a:rPr lang="it-IT" sz="2400" dirty="0">
                <a:latin typeface="Source Sans Pro" panose="020B0503030403020204" pitchFamily="34" charset="0"/>
              </a:rPr>
              <a:t>();                </a:t>
            </a:r>
            <a:r>
              <a:rPr lang="it-IT" sz="2400" dirty="0" smtClean="0">
                <a:latin typeface="Source Sans Pro" panose="020B0503030403020204" pitchFamily="34" charset="0"/>
              </a:rPr>
              <a:t/>
            </a:r>
            <a:br>
              <a:rPr lang="it-IT" sz="2400" dirty="0" smtClean="0">
                <a:latin typeface="Source Sans Pro" panose="020B0503030403020204" pitchFamily="34" charset="0"/>
              </a:rPr>
            </a:br>
            <a:r>
              <a:rPr lang="it-IT" sz="2400" dirty="0" smtClean="0">
                <a:latin typeface="Source Sans Pro" panose="020B0503030403020204" pitchFamily="34" charset="0"/>
              </a:rPr>
              <a:t>	</a:t>
            </a:r>
            <a:r>
              <a:rPr lang="it-IT" sz="2400" b="1" dirty="0" err="1" smtClean="0">
                <a:solidFill>
                  <a:srgbClr val="002060"/>
                </a:solidFill>
                <a:latin typeface="Source Sans Pro" panose="020B0503030403020204" pitchFamily="34" charset="0"/>
              </a:rPr>
              <a:t>return</a:t>
            </a:r>
            <a:r>
              <a:rPr lang="it-IT" sz="2400" dirty="0" smtClean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2400" dirty="0" err="1">
                <a:solidFill>
                  <a:srgbClr val="996600"/>
                </a:solidFill>
                <a:latin typeface="Source Sans Pro" panose="020B0503030403020204" pitchFamily="34" charset="0"/>
              </a:rPr>
              <a:t>dataOraStringa</a:t>
            </a:r>
            <a:r>
              <a:rPr lang="it-IT" sz="2400" dirty="0">
                <a:latin typeface="Source Sans Pro" panose="020B0503030403020204" pitchFamily="34" charset="0"/>
              </a:rPr>
              <a:t>;           </a:t>
            </a:r>
            <a:endParaRPr lang="it-IT" sz="2400" dirty="0" smtClean="0"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rgbClr val="00B050"/>
                </a:solidFill>
                <a:latin typeface="Source Sans Pro" panose="020B0503030403020204" pitchFamily="34" charset="0"/>
              </a:rPr>
              <a:t>}</a:t>
            </a:r>
            <a:endParaRPr lang="it-IT" sz="2400" b="1" dirty="0">
              <a:solidFill>
                <a:srgbClr val="00B050"/>
              </a:solidFill>
              <a:latin typeface="Source Sans Pro" panose="020B0503030403020204" pitchFamily="34" charset="0"/>
            </a:endParaRPr>
          </a:p>
        </p:txBody>
      </p:sp>
      <p:sp>
        <p:nvSpPr>
          <p:cNvPr id="4" name="Fumetto 1 3"/>
          <p:cNvSpPr/>
          <p:nvPr/>
        </p:nvSpPr>
        <p:spPr bwMode="auto">
          <a:xfrm>
            <a:off x="609600" y="272388"/>
            <a:ext cx="3456517" cy="1079500"/>
          </a:xfrm>
          <a:prstGeom prst="wedgeRectCallout">
            <a:avLst>
              <a:gd name="adj1" fmla="val -31735"/>
              <a:gd name="adj2" fmla="val 10126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3200" b="1" dirty="0">
                <a:solidFill>
                  <a:schemeClr val="accent1"/>
                </a:solidFill>
              </a:rPr>
              <a:t>parola chiave </a:t>
            </a:r>
          </a:p>
          <a:p>
            <a:pPr algn="ctr">
              <a:defRPr/>
            </a:pPr>
            <a:r>
              <a:rPr lang="it-IT" sz="3200" b="1" dirty="0">
                <a:solidFill>
                  <a:schemeClr val="accent1"/>
                </a:solidFill>
              </a:rPr>
              <a:t>(direttiva)</a:t>
            </a:r>
          </a:p>
        </p:txBody>
      </p:sp>
    </p:spTree>
    <p:extLst>
      <p:ext uri="{BB962C8B-B14F-4D97-AF65-F5344CB8AC3E}">
        <p14:creationId xmlns:p14="http://schemas.microsoft.com/office/powerpoint/2010/main" val="48313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VARIABILI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09600" y="1628777"/>
            <a:ext cx="111506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Una variabile è composta da due elementi: il suo </a:t>
            </a:r>
            <a:r>
              <a:rPr lang="it-IT" sz="2400" b="1" dirty="0">
                <a:solidFill>
                  <a:srgbClr val="006699"/>
                </a:solidFill>
              </a:rPr>
              <a:t>nome</a:t>
            </a:r>
            <a:r>
              <a:rPr lang="it-IT" sz="2400" dirty="0"/>
              <a:t> e il suo </a:t>
            </a:r>
            <a:r>
              <a:rPr lang="it-IT" sz="2400" b="1" dirty="0">
                <a:solidFill>
                  <a:srgbClr val="006699"/>
                </a:solidFill>
              </a:rPr>
              <a:t>valore</a:t>
            </a:r>
            <a:r>
              <a:rPr lang="it-IT" sz="2400" dirty="0"/>
              <a:t>; </a:t>
            </a:r>
            <a:r>
              <a:rPr lang="it-IT" sz="2400" dirty="0" smtClean="0"/>
              <a:t>in </a:t>
            </a:r>
            <a:r>
              <a:rPr lang="it-IT" sz="2400" dirty="0"/>
              <a:t>un programma posso usare i nomi delle variabili al posto dei valori che rappresentano.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 smtClean="0"/>
              <a:t>Usando le variabile posso generalizzare un processo:</a:t>
            </a:r>
          </a:p>
          <a:p>
            <a:pPr marL="914389" lvl="1" indent="-457189">
              <a:spcBef>
                <a:spcPct val="20000"/>
              </a:spcBef>
              <a:buFontTx/>
              <a:buChar char="•"/>
            </a:pPr>
            <a:r>
              <a:rPr lang="it-IT" sz="2400" dirty="0" smtClean="0"/>
              <a:t>Se ho bisogna di determinare se un numero è primo generalizzo il processo usando una variabile al posto del numero da controllare</a:t>
            </a:r>
          </a:p>
          <a:p>
            <a:pPr marL="914389" lvl="1" indent="-457189">
              <a:spcBef>
                <a:spcPct val="20000"/>
              </a:spcBef>
              <a:buFontTx/>
              <a:buChar char="•"/>
            </a:pPr>
            <a:r>
              <a:rPr lang="it-IT" sz="2400" dirty="0" smtClean="0"/>
              <a:t>Mi basterà assegnare alla variabile il valore del numero da verificare per raggiungere l’obiettivo.</a:t>
            </a:r>
            <a:endParaRPr lang="it-IT" sz="2400" dirty="0"/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 smtClean="0"/>
              <a:t>Se do alle variabili nomi significativi aumento la leggibilità del programma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374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NUMBER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3223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constructor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704523"/>
          </a:xfrm>
        </p:spPr>
        <p:txBody>
          <a:bodyPr vert="horz" wrap="square" lIns="96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5;</a:t>
            </a:r>
          </a:p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(5);</a:t>
            </a:r>
          </a:p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10.6;</a:t>
            </a:r>
          </a:p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(10.6);</a:t>
            </a:r>
          </a:p>
          <a:p>
            <a:pPr marL="0" indent="0">
              <a:buNone/>
            </a:pP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312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70003"/>
            <a:ext cx="10972800" cy="1143000"/>
          </a:xfrm>
        </p:spPr>
        <p:txBody>
          <a:bodyPr/>
          <a:lstStyle/>
          <a:p>
            <a:r>
              <a:rPr lang="it-IT" dirty="0" smtClean="0"/>
              <a:t>proprietà statiche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247239"/>
              </p:ext>
            </p:extLst>
          </p:nvPr>
        </p:nvGraphicFramePr>
        <p:xfrm>
          <a:off x="335359" y="1895565"/>
          <a:ext cx="11425271" cy="3165616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856319"/>
                <a:gridCol w="8568952"/>
              </a:tblGrid>
              <a:tr h="400800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 smtClean="0"/>
                        <a:t>Proprietà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 smtClean="0"/>
                        <a:t>Descrizione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</a:tr>
              <a:tr h="691204"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/>
                        <a:t>MAX_VALUE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/>
                        <a:t>Restituisce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il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massimo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numero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consentito</a:t>
                      </a:r>
                      <a:r>
                        <a:rPr lang="en-US" sz="2000" dirty="0" smtClean="0"/>
                        <a:t> in </a:t>
                      </a:r>
                      <a:r>
                        <a:rPr lang="en-US" sz="2000" dirty="0"/>
                        <a:t>JavaScript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</a:tr>
              <a:tr h="691204"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 err="1"/>
                        <a:t>MIN_VALUE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/>
                        <a:t>Restituisce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il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minimo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numero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consentito</a:t>
                      </a:r>
                      <a:r>
                        <a:rPr lang="en-US" sz="2000" dirty="0" smtClean="0"/>
                        <a:t> in </a:t>
                      </a:r>
                      <a:r>
                        <a:rPr lang="en-US" sz="2000" dirty="0"/>
                        <a:t>JavaScript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</a:tr>
              <a:tr h="691204"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 err="1"/>
                        <a:t>NEGATIVE_INFINITY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/>
                        <a:t>Rappresenta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l'infinito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negativo</a:t>
                      </a:r>
                      <a:r>
                        <a:rPr lang="en-US" sz="2000" dirty="0" smtClean="0"/>
                        <a:t>.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</a:tr>
              <a:tr h="691204"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 err="1"/>
                        <a:t>POSITIVE_INFINITY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/>
                        <a:t>Rappresenta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l'infinito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positivo</a:t>
                      </a:r>
                      <a:r>
                        <a:rPr lang="en-US" sz="2000" dirty="0" smtClean="0"/>
                        <a:t>.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48000" marR="48000" marT="48000" marB="4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80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087912"/>
              </p:ext>
            </p:extLst>
          </p:nvPr>
        </p:nvGraphicFramePr>
        <p:xfrm>
          <a:off x="335361" y="1604797"/>
          <a:ext cx="11425268" cy="4713625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856316"/>
                <a:gridCol w="8568952"/>
              </a:tblGrid>
              <a:tr h="51752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 err="1"/>
                        <a:t>Method</a:t>
                      </a:r>
                      <a:endParaRPr lang="it-IT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 err="1"/>
                        <a:t>Description</a:t>
                      </a:r>
                      <a:endParaRPr lang="it-IT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</a:tr>
              <a:tr h="107700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 err="1"/>
                        <a:t>toExponential</a:t>
                      </a:r>
                      <a:r>
                        <a:rPr lang="it-IT" sz="2400" dirty="0"/>
                        <a:t>(x)</a:t>
                      </a:r>
                      <a:endParaRPr lang="it-IT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kern="1200" dirty="0" err="1" smtClean="0"/>
                        <a:t>Reastituisce</a:t>
                      </a:r>
                      <a:r>
                        <a:rPr lang="it-IT" sz="1800" kern="1200" dirty="0" smtClean="0"/>
                        <a:t> una stringa, che rappresenta il numero come notazione esponenziale dove x (opzionale) indica</a:t>
                      </a:r>
                      <a:r>
                        <a:rPr lang="it-IT" sz="1800" kern="1200" baseline="0" dirty="0" smtClean="0"/>
                        <a:t> il numero dei decimali da usare</a:t>
                      </a:r>
                      <a:endParaRPr lang="en-US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</a:tr>
              <a:tr h="741312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 err="1"/>
                        <a:t>toFixed</a:t>
                      </a:r>
                      <a:r>
                        <a:rPr lang="it-IT" sz="2400" dirty="0"/>
                        <a:t>(x)</a:t>
                      </a:r>
                      <a:endParaRPr lang="it-IT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kern="1200" dirty="0" smtClean="0"/>
                        <a:t>Converte il numero in una stringa, con</a:t>
                      </a:r>
                      <a:r>
                        <a:rPr lang="it-IT" sz="1800" kern="1200" baseline="0" dirty="0" smtClean="0"/>
                        <a:t> x </a:t>
                      </a:r>
                      <a:r>
                        <a:rPr lang="it-IT" sz="1800" kern="1200" dirty="0" smtClean="0"/>
                        <a:t>numero</a:t>
                      </a:r>
                      <a:r>
                        <a:rPr lang="it-IT" sz="1800" kern="1200" baseline="0" dirty="0" smtClean="0"/>
                        <a:t> </a:t>
                      </a:r>
                      <a:r>
                        <a:rPr lang="it-IT" sz="1800" kern="1200" dirty="0" smtClean="0"/>
                        <a:t>di decimali. Se x non viene specificato nessun decimale.</a:t>
                      </a:r>
                      <a:endParaRPr lang="en-US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</a:tr>
              <a:tr h="965104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 err="1"/>
                        <a:t>toPrecision</a:t>
                      </a:r>
                      <a:r>
                        <a:rPr lang="it-IT" sz="2400" dirty="0"/>
                        <a:t>(x)</a:t>
                      </a:r>
                      <a:endParaRPr lang="it-IT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kern="1200" dirty="0" smtClean="0"/>
                        <a:t>Converte il numero in una stringa</a:t>
                      </a:r>
                      <a:r>
                        <a:rPr lang="it-IT" sz="1800" kern="1200" baseline="0" dirty="0" smtClean="0"/>
                        <a:t> di lunghezza x. Se necessario vengono aggiunti punto decimale e 0.</a:t>
                      </a:r>
                      <a:endParaRPr lang="en-US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</a:tr>
              <a:tr h="1412689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 err="1" smtClean="0"/>
                        <a:t>toString</a:t>
                      </a:r>
                      <a:r>
                        <a:rPr lang="it-IT" sz="2400" dirty="0" smtClean="0"/>
                        <a:t>(base)</a:t>
                      </a:r>
                      <a:endParaRPr lang="it-IT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kern="1200" dirty="0" smtClean="0"/>
                        <a:t>Converte il numero in una stringa</a:t>
                      </a:r>
                      <a:r>
                        <a:rPr lang="it-IT" sz="1800" kern="1200" baseline="0" dirty="0" smtClean="0"/>
                        <a:t> secondo la base specificata da base. La base di default è 10 (numero decimale). Se </a:t>
                      </a:r>
                      <a:r>
                        <a:rPr lang="it-IT" sz="1800" u="sng" kern="1200" baseline="0" dirty="0" smtClean="0"/>
                        <a:t>base</a:t>
                      </a:r>
                      <a:r>
                        <a:rPr lang="it-IT" sz="1800" kern="1200" baseline="0" dirty="0" smtClean="0"/>
                        <a:t> vale 2 si ottiene la rappresentazione binaria del numero, se 16 quella esadecimale, ecc.</a:t>
                      </a:r>
                      <a:endParaRPr lang="en-US" sz="2400" dirty="0">
                        <a:latin typeface="verdana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205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STRING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127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CONSTRUCTOR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96819"/>
            <a:ext cx="10972800" cy="4320480"/>
          </a:xfrm>
        </p:spPr>
        <p:txBody>
          <a:bodyPr vert="horz" wrap="square" lIns="96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str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"Ciao!";</a:t>
            </a:r>
          </a:p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str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("Ciao!");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5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3357"/>
            <a:ext cx="10972800" cy="4525963"/>
          </a:xfrm>
        </p:spPr>
        <p:txBody>
          <a:bodyPr/>
          <a:lstStyle/>
          <a:p>
            <a:r>
              <a:rPr lang="it-IT" sz="4800" dirty="0"/>
              <a:t>Gli oggetti della classe </a:t>
            </a:r>
            <a:r>
              <a:rPr lang="it-IT" sz="4800" dirty="0" err="1"/>
              <a:t>String</a:t>
            </a:r>
            <a:r>
              <a:rPr lang="it-IT" sz="4800" dirty="0"/>
              <a:t> hanno una sola proprietà, la proprietà </a:t>
            </a:r>
            <a:r>
              <a:rPr lang="it-IT" sz="4800" b="1" dirty="0" err="1"/>
              <a:t>length</a:t>
            </a:r>
            <a:r>
              <a:rPr lang="it-IT" sz="4800" dirty="0"/>
              <a:t> che restituisce la lunghezza della stringa, cioè il numero di caratteri di cui è composta.</a:t>
            </a:r>
          </a:p>
        </p:txBody>
      </p:sp>
    </p:spTree>
    <p:extLst>
      <p:ext uri="{BB962C8B-B14F-4D97-AF65-F5344CB8AC3E}">
        <p14:creationId xmlns:p14="http://schemas.microsoft.com/office/powerpoint/2010/main" val="1481605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10972800" cy="1143000"/>
          </a:xfrm>
        </p:spPr>
        <p:txBody>
          <a:bodyPr/>
          <a:lstStyle/>
          <a:p>
            <a:r>
              <a:rPr lang="it-IT" sz="4800" dirty="0"/>
              <a:t>MANIPOLAZIONE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788840"/>
              </p:ext>
            </p:extLst>
          </p:nvPr>
        </p:nvGraphicFramePr>
        <p:xfrm>
          <a:off x="335360" y="1220755"/>
          <a:ext cx="11521280" cy="5267748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688299"/>
                <a:gridCol w="8832981"/>
              </a:tblGrid>
              <a:tr h="404165">
                <a:tc>
                  <a:txBody>
                    <a:bodyPr/>
                    <a:lstStyle/>
                    <a:p>
                      <a:pPr algn="l" fontAlgn="t">
                        <a:lnSpc>
                          <a:spcPts val="1100"/>
                        </a:lnSpc>
                      </a:pPr>
                      <a:r>
                        <a:rPr lang="it-IT" sz="1400" dirty="0" err="1"/>
                        <a:t>Method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100"/>
                        </a:lnSpc>
                      </a:pPr>
                      <a:r>
                        <a:rPr lang="it-IT" sz="1400" dirty="0" err="1"/>
                        <a:t>Description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charAt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pos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/>
                        <a:t>Restituisce il carattere </a:t>
                      </a:r>
                      <a:r>
                        <a:rPr lang="it-IT" sz="1300" dirty="0" smtClean="0"/>
                        <a:t>alla </a:t>
                      </a:r>
                      <a:r>
                        <a:rPr lang="it-IT" sz="1300" dirty="0"/>
                        <a:t>posizione </a:t>
                      </a:r>
                      <a:r>
                        <a:rPr lang="it-IT" sz="1300" dirty="0" err="1" smtClean="0"/>
                        <a:t>pos</a:t>
                      </a:r>
                      <a:endParaRPr lang="it-IT" sz="13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charCodeAt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pos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/>
                        <a:t>Restituisce il carattere (in formato </a:t>
                      </a:r>
                      <a:r>
                        <a:rPr lang="it-IT" sz="1300" dirty="0" err="1"/>
                        <a:t>Unicode</a:t>
                      </a:r>
                      <a:r>
                        <a:rPr lang="it-IT" sz="1300" dirty="0"/>
                        <a:t>) </a:t>
                      </a:r>
                      <a:r>
                        <a:rPr lang="it-IT" sz="1300" dirty="0" smtClean="0"/>
                        <a:t>alla posizione </a:t>
                      </a:r>
                      <a:r>
                        <a:rPr lang="it-IT" sz="1300" dirty="0" err="1" smtClean="0"/>
                        <a:t>pos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concat</a:t>
                      </a:r>
                      <a:r>
                        <a:rPr lang="it-IT" sz="1400" dirty="0" smtClean="0"/>
                        <a:t>(s1, s2)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/>
                        <a:t>Concatena due </a:t>
                      </a:r>
                      <a:r>
                        <a:rPr lang="it-IT" sz="1300" dirty="0" smtClean="0"/>
                        <a:t>stringhe (come s1 + s2)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fromCharCode</a:t>
                      </a:r>
                      <a:r>
                        <a:rPr lang="it-IT" sz="1400" dirty="0" smtClean="0"/>
                        <a:t>(code)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/>
                        <a:t>Restituisce il carattere corrispondente </a:t>
                      </a:r>
                      <a:r>
                        <a:rPr lang="it-IT" sz="1300" dirty="0" smtClean="0"/>
                        <a:t>al valore </a:t>
                      </a:r>
                      <a:r>
                        <a:rPr lang="it-IT" sz="1300" dirty="0" err="1" smtClean="0"/>
                        <a:t>unicode</a:t>
                      </a:r>
                      <a:r>
                        <a:rPr lang="it-IT" sz="1300" dirty="0" smtClean="0"/>
                        <a:t> code </a:t>
                      </a:r>
                      <a:endParaRPr lang="it-IT" sz="1300" b="1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40455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indexOf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searchstring</a:t>
                      </a:r>
                      <a:r>
                        <a:rPr lang="it-IT" sz="1400" dirty="0" smtClean="0"/>
                        <a:t>, start)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/>
                        <a:t>Restituisce la posizione della prima occorrenza </a:t>
                      </a:r>
                      <a:r>
                        <a:rPr lang="it-IT" sz="1300" dirty="0" smtClean="0"/>
                        <a:t>della stringa </a:t>
                      </a:r>
                      <a:r>
                        <a:rPr lang="it-IT" sz="1300" dirty="0" err="1" smtClean="0"/>
                        <a:t>searchstring</a:t>
                      </a:r>
                      <a:r>
                        <a:rPr lang="it-IT" sz="1300" dirty="0" smtClean="0"/>
                        <a:t> in </a:t>
                      </a:r>
                      <a:r>
                        <a:rPr lang="it-IT" sz="1300" dirty="0"/>
                        <a:t>una stringa (-1 se non lo trova</a:t>
                      </a:r>
                      <a:r>
                        <a:rPr lang="it-IT" sz="1300" dirty="0" smtClean="0"/>
                        <a:t>). Opzionalmente la ricerca può partire dalla posizione start</a:t>
                      </a:r>
                      <a:r>
                        <a:rPr lang="it-IT" sz="1300" dirty="0"/>
                        <a:t> 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439988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lastIndexOf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searchstring</a:t>
                      </a:r>
                      <a:r>
                        <a:rPr lang="it-IT" sz="1400" dirty="0" smtClean="0"/>
                        <a:t>, start)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 smtClean="0"/>
                        <a:t>Restituisce la posizione dell'ultima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occorrenza della stringa </a:t>
                      </a:r>
                      <a:r>
                        <a:rPr lang="it-IT" sz="1300" dirty="0" err="1" smtClean="0"/>
                        <a:t>searchstring</a:t>
                      </a:r>
                      <a:r>
                        <a:rPr lang="it-IT" sz="1300" dirty="0" smtClean="0"/>
                        <a:t> in una stringa (-1 se non lo trova). Opzionalmente la ricerca può partire dalla posizione start in</a:t>
                      </a:r>
                      <a:r>
                        <a:rPr lang="it-IT" sz="1300" baseline="0" dirty="0" smtClean="0"/>
                        <a:t> vece che dall'ultimo carattere.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404555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smtClean="0"/>
                        <a:t>match(</a:t>
                      </a:r>
                      <a:r>
                        <a:rPr lang="it-IT" sz="1400" dirty="0" err="1" smtClean="0"/>
                        <a:t>regexp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Il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metodo match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cerca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le corrispondenza e tra l'espressione regolare </a:t>
                      </a:r>
                      <a:r>
                        <a:rPr lang="it-IT" sz="1300" dirty="0" err="1" smtClean="0"/>
                        <a:t>regexp</a:t>
                      </a:r>
                      <a:r>
                        <a:rPr lang="it-IT" sz="1300" dirty="0" smtClean="0"/>
                        <a:t> 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la stringa, e restituisce</a:t>
                      </a:r>
                      <a:r>
                        <a:rPr lang="it-IT" sz="1300" baseline="0" dirty="0" smtClean="0"/>
                        <a:t> un </a:t>
                      </a:r>
                      <a:r>
                        <a:rPr lang="it-IT" sz="1300" baseline="0" dirty="0" err="1" smtClean="0"/>
                        <a:t>array</a:t>
                      </a:r>
                      <a:r>
                        <a:rPr lang="it-IT" sz="1300" baseline="0" dirty="0" smtClean="0"/>
                        <a:t> di </a:t>
                      </a:r>
                      <a:r>
                        <a:rPr lang="it-IT" sz="1300" dirty="0" smtClean="0"/>
                        <a:t>corrispondenze. Se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non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err="1" smtClean="0"/>
                        <a:t>viengono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trovate corrispondenze</a:t>
                      </a:r>
                      <a:r>
                        <a:rPr lang="it-IT" sz="1300" baseline="0" dirty="0" smtClean="0"/>
                        <a:t> viene restituito </a:t>
                      </a:r>
                      <a:r>
                        <a:rPr lang="it-IT" sz="1300" baseline="0" dirty="0" err="1" smtClean="0"/>
                        <a:t>null</a:t>
                      </a:r>
                      <a:r>
                        <a:rPr lang="it-IT" sz="1300" baseline="0" dirty="0" smtClean="0"/>
                        <a:t>.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43998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replace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regexp</a:t>
                      </a:r>
                      <a:r>
                        <a:rPr lang="it-IT" sz="1400" dirty="0" smtClean="0"/>
                        <a:t>/</a:t>
                      </a:r>
                      <a:r>
                        <a:rPr lang="it-IT" sz="1400" dirty="0" err="1" smtClean="0"/>
                        <a:t>substr</a:t>
                      </a:r>
                      <a:r>
                        <a:rPr lang="it-IT" sz="1400" dirty="0" smtClean="0"/>
                        <a:t>, </a:t>
                      </a:r>
                      <a:r>
                        <a:rPr lang="it-IT" sz="1400" dirty="0" err="1" smtClean="0"/>
                        <a:t>newstring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 err="1" smtClean="0"/>
                        <a:t>Replace</a:t>
                      </a:r>
                      <a:r>
                        <a:rPr lang="it-IT" sz="1300" dirty="0" smtClean="0"/>
                        <a:t>()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cerca una corrispondenza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tra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una stringa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(o un'espressione regolare) e una stringa, e sostituisce la corrispondenze trovate con </a:t>
                      </a:r>
                      <a:r>
                        <a:rPr lang="it-IT" sz="1300" dirty="0" err="1" smtClean="0"/>
                        <a:t>newstring</a:t>
                      </a:r>
                      <a:endParaRPr lang="it-IT" sz="13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404555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search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regexp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Il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metodo </a:t>
                      </a:r>
                      <a:r>
                        <a:rPr lang="it-IT" sz="1300" dirty="0" err="1" smtClean="0"/>
                        <a:t>search</a:t>
                      </a:r>
                      <a:r>
                        <a:rPr lang="it-IT" sz="1300" dirty="0" smtClean="0"/>
                        <a:t> cerca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le corrispondenza e tra l'espressione regolare </a:t>
                      </a:r>
                      <a:r>
                        <a:rPr lang="it-IT" sz="1300" dirty="0" err="1" smtClean="0"/>
                        <a:t>regexp</a:t>
                      </a:r>
                      <a:r>
                        <a:rPr lang="it-IT" sz="1300" dirty="0" smtClean="0"/>
                        <a:t> 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la stringa, e restituisce</a:t>
                      </a:r>
                      <a:r>
                        <a:rPr lang="it-IT" sz="1300" baseline="0" dirty="0" smtClean="0"/>
                        <a:t> la posizione in cui è stata trovata oppure -1 </a:t>
                      </a:r>
                      <a:r>
                        <a:rPr lang="it-IT" sz="1300" dirty="0" smtClean="0"/>
                        <a:t>se non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err="1" smtClean="0"/>
                        <a:t>viengono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trovate corrispondenze.</a:t>
                      </a:r>
                      <a:r>
                        <a:rPr lang="it-IT" sz="1300" baseline="0" dirty="0" smtClean="0"/>
                        <a:t> 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404555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slice</a:t>
                      </a:r>
                      <a:r>
                        <a:rPr lang="it-IT" sz="1400" dirty="0" smtClean="0"/>
                        <a:t>(inizio, fine)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Estrae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la parte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di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una stringa compresa tra inizio e fine 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restituisce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la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parte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estratta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in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una nuova stringa. In caso non sia passato un valore</a:t>
                      </a:r>
                      <a:r>
                        <a:rPr lang="it-IT" sz="1300" baseline="0" dirty="0" smtClean="0"/>
                        <a:t>, fine sarà l'ultimo carattere della stringa.</a:t>
                      </a:r>
                      <a:r>
                        <a:rPr lang="it-IT" sz="1300" dirty="0"/>
                        <a:t> 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 smtClean="0"/>
                        <a:t>split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char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 smtClean="0"/>
                        <a:t>Converte la </a:t>
                      </a:r>
                      <a:r>
                        <a:rPr lang="it-IT" sz="1300" dirty="0"/>
                        <a:t>stringa in un </a:t>
                      </a:r>
                      <a:r>
                        <a:rPr lang="it-IT" sz="1300" dirty="0" err="1"/>
                        <a:t>array</a:t>
                      </a:r>
                      <a:r>
                        <a:rPr lang="it-IT" sz="1300" dirty="0"/>
                        <a:t> </a:t>
                      </a:r>
                      <a:r>
                        <a:rPr lang="it-IT" sz="1300" dirty="0" smtClean="0"/>
                        <a:t>usando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baseline="0" dirty="0" err="1" smtClean="0"/>
                        <a:t>char</a:t>
                      </a:r>
                      <a:r>
                        <a:rPr lang="it-IT" sz="1300" baseline="0" dirty="0" smtClean="0"/>
                        <a:t> come </a:t>
                      </a:r>
                      <a:r>
                        <a:rPr lang="it-IT" sz="1300" dirty="0" smtClean="0"/>
                        <a:t>carattere </a:t>
                      </a:r>
                      <a:r>
                        <a:rPr lang="it-IT" sz="1300" dirty="0"/>
                        <a:t>di separazione</a:t>
                      </a:r>
                      <a:r>
                        <a:rPr lang="it-IT" sz="1300" dirty="0" smtClean="0"/>
                        <a:t>.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40455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substr</a:t>
                      </a:r>
                      <a:r>
                        <a:rPr lang="it-IT" sz="1400" dirty="0" smtClean="0"/>
                        <a:t>(start, </a:t>
                      </a:r>
                      <a:r>
                        <a:rPr lang="it-IT" sz="1400" dirty="0" err="1" smtClean="0"/>
                        <a:t>length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 smtClean="0"/>
                        <a:t>Estrae </a:t>
                      </a:r>
                      <a:r>
                        <a:rPr lang="it-IT" sz="1300" baseline="0" dirty="0" err="1" smtClean="0"/>
                        <a:t>lentgth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caratteri dalla stringa, a partire da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start</a:t>
                      </a:r>
                      <a:r>
                        <a:rPr lang="it-IT" sz="1300" baseline="0" dirty="0" smtClean="0"/>
                        <a:t> e li </a:t>
                      </a:r>
                      <a:r>
                        <a:rPr lang="it-IT" sz="1300" dirty="0" smtClean="0"/>
                        <a:t>restituisce in una nuova stringa. Se </a:t>
                      </a:r>
                      <a:r>
                        <a:rPr lang="it-IT" sz="1300" dirty="0" err="1" smtClean="0"/>
                        <a:t>length</a:t>
                      </a:r>
                      <a:r>
                        <a:rPr lang="it-IT" sz="1300" dirty="0" smtClean="0"/>
                        <a:t> non è specificati vengono</a:t>
                      </a:r>
                      <a:r>
                        <a:rPr lang="it-IT" sz="1300" baseline="0" dirty="0" smtClean="0"/>
                        <a:t> restituiti i caratteri </a:t>
                      </a:r>
                      <a:r>
                        <a:rPr lang="it-IT" sz="1300" dirty="0" smtClean="0"/>
                        <a:t>da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start</a:t>
                      </a:r>
                      <a:r>
                        <a:rPr lang="it-IT" sz="1300" baseline="0" dirty="0" smtClean="0"/>
                        <a:t> fino alla fine della stringa.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substring</a:t>
                      </a:r>
                      <a:r>
                        <a:rPr lang="it-IT" sz="1400" dirty="0" smtClean="0"/>
                        <a:t>(</a:t>
                      </a:r>
                      <a:r>
                        <a:rPr lang="it-IT" sz="1400" dirty="0" err="1" smtClean="0"/>
                        <a:t>from</a:t>
                      </a:r>
                      <a:r>
                        <a:rPr lang="it-IT" sz="1400" dirty="0" smtClean="0"/>
                        <a:t>, </a:t>
                      </a:r>
                      <a:r>
                        <a:rPr lang="it-IT" sz="1400" dirty="0" err="1" smtClean="0"/>
                        <a:t>to</a:t>
                      </a:r>
                      <a:r>
                        <a:rPr lang="it-IT" sz="1400" dirty="0" smtClean="0"/>
                        <a:t>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Estrae i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caratteri delle stringa tra </a:t>
                      </a:r>
                      <a:r>
                        <a:rPr lang="it-IT" sz="1300" dirty="0" err="1" smtClean="0"/>
                        <a:t>from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e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err="1" smtClean="0"/>
                        <a:t>to</a:t>
                      </a:r>
                      <a:r>
                        <a:rPr lang="it-IT" sz="1300" baseline="0" dirty="0" smtClean="0"/>
                        <a:t>  </a:t>
                      </a:r>
                      <a:r>
                        <a:rPr lang="it-IT" sz="1300" dirty="0" smtClean="0"/>
                        <a:t>non</a:t>
                      </a:r>
                      <a:r>
                        <a:rPr lang="it-IT" sz="1300" baseline="0" dirty="0" smtClean="0"/>
                        <a:t> </a:t>
                      </a:r>
                      <a:r>
                        <a:rPr lang="it-IT" sz="1300" dirty="0" smtClean="0"/>
                        <a:t>compreso. Se </a:t>
                      </a:r>
                      <a:r>
                        <a:rPr lang="it-IT" sz="1300" dirty="0" err="1" smtClean="0"/>
                        <a:t>to</a:t>
                      </a:r>
                      <a:r>
                        <a:rPr lang="it-IT" sz="1300" dirty="0" smtClean="0"/>
                        <a:t> è omesso</a:t>
                      </a:r>
                      <a:r>
                        <a:rPr lang="it-IT" sz="1300" baseline="0" dirty="0" smtClean="0"/>
                        <a:t> fino alla fine della stringa.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/>
                        <a:t>toLowerCase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/>
                        <a:t>Converte in minuscolo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  <a:tr h="245104">
                <a:tc>
                  <a:txBody>
                    <a:bodyPr/>
                    <a:lstStyle/>
                    <a:p>
                      <a:pPr fontAlgn="t">
                        <a:lnSpc>
                          <a:spcPts val="1100"/>
                        </a:lnSpc>
                      </a:pPr>
                      <a:r>
                        <a:rPr lang="it-IT" sz="1400" dirty="0" err="1"/>
                        <a:t>toUpperCase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96000" marR="96000" marT="48000" marB="0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000"/>
                        </a:lnSpc>
                      </a:pPr>
                      <a:r>
                        <a:rPr lang="it-IT" sz="1300" dirty="0"/>
                        <a:t>Converte in maiuscolo</a:t>
                      </a:r>
                      <a:endParaRPr lang="it-IT" sz="1300" b="0" dirty="0">
                        <a:solidFill>
                          <a:srgbClr val="092C2C"/>
                        </a:solidFill>
                        <a:latin typeface="+mn-lt"/>
                      </a:endParaRPr>
                    </a:p>
                  </a:txBody>
                  <a:tcPr marL="96000" marR="96000" marT="4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564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ARRAY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8944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CONSTRUCTOR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96819"/>
            <a:ext cx="10972800" cy="4704523"/>
          </a:xfrm>
        </p:spPr>
        <p:txBody>
          <a:bodyPr vert="horz" wrap="square" lIns="96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[1,6,78,23];</a:t>
            </a:r>
          </a:p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(1,6,78,23);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844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64706"/>
            <a:ext cx="10972800" cy="652935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</a:rPr>
              <a:t>VARIABILI</a:t>
            </a:r>
            <a:endParaRPr lang="it-IT" dirty="0">
              <a:solidFill>
                <a:srgbClr val="0066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438132"/>
          </a:xfrm>
        </p:spPr>
        <p:txBody>
          <a:bodyPr/>
          <a:lstStyle/>
          <a:p>
            <a:r>
              <a:rPr lang="it-IT" sz="4800" dirty="0"/>
              <a:t>Prima di usare una variabile la dichiaro usando l’istruzione </a:t>
            </a:r>
            <a:r>
              <a:rPr lang="it-IT" sz="4800" b="1" dirty="0">
                <a:solidFill>
                  <a:srgbClr val="006699"/>
                </a:solidFill>
              </a:rPr>
              <a:t>var.</a:t>
            </a:r>
          </a:p>
          <a:p>
            <a:r>
              <a:rPr lang="it-IT" sz="4800" dirty="0"/>
              <a:t>Per assegnare alla variabile un valore utilizzo l’operatore di assegnazione (“</a:t>
            </a:r>
            <a:r>
              <a:rPr lang="it-IT" sz="4800" b="1" dirty="0">
                <a:solidFill>
                  <a:srgbClr val="FF0000"/>
                </a:solidFill>
              </a:rPr>
              <a:t>=</a:t>
            </a:r>
            <a:r>
              <a:rPr lang="it-IT" sz="4800" dirty="0"/>
              <a:t>“).</a:t>
            </a:r>
          </a:p>
        </p:txBody>
      </p:sp>
    </p:spTree>
    <p:extLst>
      <p:ext uri="{BB962C8B-B14F-4D97-AF65-F5344CB8AC3E}">
        <p14:creationId xmlns:p14="http://schemas.microsoft.com/office/powerpoint/2010/main" val="162708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3357"/>
            <a:ext cx="10972800" cy="4525963"/>
          </a:xfrm>
        </p:spPr>
        <p:txBody>
          <a:bodyPr/>
          <a:lstStyle/>
          <a:p>
            <a:r>
              <a:rPr lang="it-IT" sz="4800" dirty="0"/>
              <a:t>Gli oggetti della classe </a:t>
            </a:r>
            <a:r>
              <a:rPr lang="it-IT" sz="4800" dirty="0" err="1"/>
              <a:t>Array</a:t>
            </a:r>
            <a:r>
              <a:rPr lang="it-IT" sz="4800" dirty="0"/>
              <a:t> hanno una sola proprietà, la proprietà </a:t>
            </a:r>
            <a:r>
              <a:rPr lang="it-IT" sz="4800" b="1" dirty="0" err="1"/>
              <a:t>length</a:t>
            </a:r>
            <a:r>
              <a:rPr lang="it-IT" sz="4800" dirty="0"/>
              <a:t> che restituisce la lunghezza dell'</a:t>
            </a:r>
            <a:r>
              <a:rPr lang="it-IT" sz="4800" dirty="0" err="1"/>
              <a:t>array</a:t>
            </a:r>
            <a:r>
              <a:rPr lang="it-IT" sz="4800" dirty="0"/>
              <a:t>, cioè il numero di elementi di cui è composto.</a:t>
            </a:r>
          </a:p>
        </p:txBody>
      </p:sp>
    </p:spTree>
    <p:extLst>
      <p:ext uri="{BB962C8B-B14F-4D97-AF65-F5344CB8AC3E}">
        <p14:creationId xmlns:p14="http://schemas.microsoft.com/office/powerpoint/2010/main" val="3653793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</p:spPr>
        <p:txBody>
          <a:bodyPr/>
          <a:lstStyle/>
          <a:p>
            <a:r>
              <a:rPr lang="it-IT" dirty="0" smtClean="0"/>
              <a:t>METODI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35360" y="1248499"/>
          <a:ext cx="11521280" cy="5072000"/>
        </p:xfrm>
        <a:graphic>
          <a:graphicData uri="http://schemas.openxmlformats.org/drawingml/2006/table">
            <a:tbl>
              <a:tblPr/>
              <a:tblGrid>
                <a:gridCol w="3072341"/>
                <a:gridCol w="8448939"/>
              </a:tblGrid>
              <a:tr h="275200">
                <a:tc>
                  <a:txBody>
                    <a:bodyPr/>
                    <a:lstStyle/>
                    <a:p>
                      <a:pPr algn="l" fontAlgn="t">
                        <a:lnSpc>
                          <a:spcPts val="1200"/>
                        </a:lnSpc>
                      </a:pPr>
                      <a:r>
                        <a:rPr lang="it-IT" sz="1600" dirty="0" err="1">
                          <a:latin typeface="+mn-lt"/>
                        </a:rPr>
                        <a:t>Method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200"/>
                        </a:lnSpc>
                      </a:pPr>
                      <a:r>
                        <a:rPr lang="it-IT" sz="1600">
                          <a:latin typeface="+mn-lt"/>
                        </a:rPr>
                        <a:t>Description</a:t>
                      </a: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</a:tr>
              <a:tr h="4784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concat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 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array2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,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array3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, ..., </a:t>
                      </a:r>
                      <a:r>
                        <a:rPr lang="it-IT" sz="160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arrayX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smtClean="0">
                          <a:latin typeface="+mn-lt"/>
                        </a:rPr>
                        <a:t>Unisce uno o più </a:t>
                      </a:r>
                      <a:r>
                        <a:rPr lang="it-IT" sz="1600" dirty="0" err="1" smtClean="0">
                          <a:latin typeface="+mn-lt"/>
                        </a:rPr>
                        <a:t>array</a:t>
                      </a:r>
                      <a:r>
                        <a:rPr lang="it-IT" sz="1600" dirty="0" smtClean="0">
                          <a:latin typeface="+mn-lt"/>
                        </a:rPr>
                        <a:t> all'</a:t>
                      </a:r>
                      <a:r>
                        <a:rPr lang="it-IT" sz="1600" dirty="0" err="1" smtClean="0">
                          <a:latin typeface="+mn-lt"/>
                        </a:rPr>
                        <a:t>array</a:t>
                      </a:r>
                      <a:r>
                        <a:rPr lang="it-IT" sz="1600" dirty="0" smtClean="0">
                          <a:latin typeface="+mn-lt"/>
                        </a:rPr>
                        <a:t> a cui il metodo è applicato, e restituisce una copia degli </a:t>
                      </a:r>
                      <a:r>
                        <a:rPr lang="it-IT" sz="1600" dirty="0" err="1" smtClean="0">
                          <a:latin typeface="+mn-lt"/>
                        </a:rPr>
                        <a:t>array</a:t>
                      </a:r>
                      <a:r>
                        <a:rPr lang="it-IT" sz="1600" dirty="0" smtClean="0">
                          <a:latin typeface="+mn-lt"/>
                        </a:rPr>
                        <a:t> così uniti.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4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indexOf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 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,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start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Cerca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aseline="0" dirty="0" smtClean="0">
                          <a:latin typeface="+mn-lt"/>
                        </a:rPr>
                        <a:t>in un array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partendo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da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start</a:t>
                      </a:r>
                      <a:r>
                        <a:rPr lang="en-US" sz="1600" baseline="0" dirty="0" smtClean="0">
                          <a:latin typeface="+mn-lt"/>
                        </a:rPr>
                        <a:t> (o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dall'inizio</a:t>
                      </a:r>
                      <a:r>
                        <a:rPr lang="en-US" sz="1600" baseline="0" dirty="0" smtClean="0">
                          <a:latin typeface="+mn-lt"/>
                        </a:rPr>
                        <a:t> se </a:t>
                      </a:r>
                      <a:r>
                        <a:rPr lang="en-US" sz="1600" b="1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start</a:t>
                      </a:r>
                      <a:r>
                        <a:rPr lang="en-US" sz="1600" baseline="0" dirty="0" smtClean="0">
                          <a:latin typeface="+mn-lt"/>
                        </a:rPr>
                        <a:t> è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omesso</a:t>
                      </a:r>
                      <a:r>
                        <a:rPr lang="en-US" sz="1600" baseline="0" dirty="0" smtClean="0">
                          <a:latin typeface="+mn-lt"/>
                        </a:rPr>
                        <a:t>) e ne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restituisce</a:t>
                      </a:r>
                      <a:r>
                        <a:rPr lang="en-US" sz="1600" baseline="0" dirty="0" smtClean="0">
                          <a:latin typeface="+mn-lt"/>
                        </a:rPr>
                        <a:t> la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posizione</a:t>
                      </a:r>
                      <a:r>
                        <a:rPr lang="en-US" sz="1600" baseline="0" dirty="0" smtClean="0">
                          <a:latin typeface="+mn-lt"/>
                        </a:rPr>
                        <a:t>. Se </a:t>
                      </a:r>
                      <a:r>
                        <a:rPr lang="en-US" sz="1600" b="1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start</a:t>
                      </a:r>
                      <a:r>
                        <a:rPr lang="en-US" sz="1600" baseline="0" dirty="0" smtClean="0">
                          <a:latin typeface="+mn-lt"/>
                        </a:rPr>
                        <a:t> è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negativo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indica</a:t>
                      </a:r>
                      <a:r>
                        <a:rPr lang="en-US" sz="1600" baseline="0" dirty="0" smtClean="0">
                          <a:latin typeface="+mn-lt"/>
                        </a:rPr>
                        <a:t> la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posizione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reativa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alla</a:t>
                      </a:r>
                      <a:r>
                        <a:rPr lang="en-US" sz="1600" baseline="0" dirty="0" smtClean="0">
                          <a:latin typeface="+mn-lt"/>
                        </a:rPr>
                        <a:t> fine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dell'array</a:t>
                      </a:r>
                      <a:r>
                        <a:rPr lang="en-US" sz="1600" baseline="0" dirty="0" smtClean="0">
                          <a:latin typeface="+mn-lt"/>
                        </a:rPr>
                        <a:t>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4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join(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separatore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smtClean="0">
                          <a:latin typeface="+mn-lt"/>
                        </a:rPr>
                        <a:t>Unisce gli elementi di un </a:t>
                      </a:r>
                      <a:r>
                        <a:rPr lang="it-IT" sz="1600" dirty="0" err="1" smtClean="0">
                          <a:latin typeface="+mn-lt"/>
                        </a:rPr>
                        <a:t>array</a:t>
                      </a:r>
                      <a:r>
                        <a:rPr lang="it-IT" sz="1600" dirty="0" smtClean="0">
                          <a:latin typeface="+mn-lt"/>
                        </a:rPr>
                        <a:t> in una stringa, e restituisce la stringa.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Gli elementi sono separati da 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separatore</a:t>
                      </a:r>
                      <a:r>
                        <a:rPr lang="it-IT" sz="1600" dirty="0" smtClean="0">
                          <a:latin typeface="+mn-lt"/>
                        </a:rPr>
                        <a:t>. Il separatore di default è la virgola 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4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lastIndexOf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,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start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Cerca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l'ultima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ricorrenza</a:t>
                      </a:r>
                      <a:r>
                        <a:rPr lang="en-US" sz="1600" dirty="0" smtClean="0">
                          <a:latin typeface="+mn-lt"/>
                        </a:rPr>
                        <a:t> di 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aseline="0" dirty="0" smtClean="0">
                          <a:latin typeface="+mn-lt"/>
                        </a:rPr>
                        <a:t>in un array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partendo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da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start</a:t>
                      </a:r>
                      <a:r>
                        <a:rPr lang="en-US" sz="1600" baseline="0" dirty="0" smtClean="0">
                          <a:latin typeface="+mn-lt"/>
                        </a:rPr>
                        <a:t> (o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dall'iniziose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="1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start</a:t>
                      </a:r>
                      <a:r>
                        <a:rPr lang="en-US" sz="1600" baseline="0" dirty="0" smtClean="0">
                          <a:latin typeface="+mn-lt"/>
                        </a:rPr>
                        <a:t> è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omesso</a:t>
                      </a:r>
                      <a:r>
                        <a:rPr lang="en-US" sz="1600" baseline="0" dirty="0" smtClean="0">
                          <a:latin typeface="+mn-lt"/>
                        </a:rPr>
                        <a:t>) e ne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restituisce</a:t>
                      </a:r>
                      <a:r>
                        <a:rPr lang="en-US" sz="1600" baseline="0" dirty="0" smtClean="0">
                          <a:latin typeface="+mn-lt"/>
                        </a:rPr>
                        <a:t> la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posizione</a:t>
                      </a:r>
                      <a:r>
                        <a:rPr lang="en-US" sz="1600" baseline="0" dirty="0" smtClean="0">
                          <a:latin typeface="+mn-lt"/>
                        </a:rPr>
                        <a:t> o -1 se 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viene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trovato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>
                          <a:solidFill>
                            <a:srgbClr val="900B09"/>
                          </a:solidFill>
                          <a:latin typeface="+mn-lt"/>
                        </a:rPr>
                        <a:t>pop()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smtClean="0">
                          <a:latin typeface="+mn-lt"/>
                        </a:rPr>
                        <a:t>Rimuove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l'ultimo elemento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di un </a:t>
                      </a:r>
                      <a:r>
                        <a:rPr lang="it-IT" sz="1600" dirty="0" err="1" smtClean="0">
                          <a:latin typeface="+mn-lt"/>
                        </a:rPr>
                        <a:t>array</a:t>
                      </a:r>
                      <a:r>
                        <a:rPr lang="it-IT" sz="1600" dirty="0" smtClean="0">
                          <a:latin typeface="+mn-lt"/>
                        </a:rPr>
                        <a:t>,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e restituisce 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l'elemento rimosso.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push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Aggiunge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alla fine dell'</a:t>
                      </a:r>
                      <a:r>
                        <a:rPr lang="it-IT" sz="16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array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 </a:t>
                      </a:r>
                      <a:r>
                        <a:rPr lang="it-IT" sz="16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restituische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la nuova lunghezza.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>
                          <a:solidFill>
                            <a:srgbClr val="900B09"/>
                          </a:solidFill>
                          <a:latin typeface="+mn-lt"/>
                        </a:rPr>
                        <a:t>reverse()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Inverte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l'ordine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degli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elementi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dell''array</a:t>
                      </a:r>
                      <a:r>
                        <a:rPr lang="en-US" sz="1600" dirty="0" smtClean="0">
                          <a:latin typeface="+mn-lt"/>
                        </a:rPr>
                        <a:t>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>
                          <a:solidFill>
                            <a:srgbClr val="900B09"/>
                          </a:solidFill>
                          <a:latin typeface="+mn-lt"/>
                        </a:rPr>
                        <a:t>shift</a:t>
                      </a:r>
                      <a:r>
                        <a:rPr lang="it-IT" sz="1600" dirty="0">
                          <a:solidFill>
                            <a:srgbClr val="900B09"/>
                          </a:solidFill>
                          <a:latin typeface="+mn-lt"/>
                        </a:rPr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smtClean="0">
                          <a:latin typeface="+mn-lt"/>
                        </a:rPr>
                        <a:t>Rimuove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il primo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elemento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di un </a:t>
                      </a:r>
                      <a:r>
                        <a:rPr lang="it-IT" sz="1600" dirty="0" err="1" smtClean="0">
                          <a:latin typeface="+mn-lt"/>
                        </a:rPr>
                        <a:t>array</a:t>
                      </a:r>
                      <a:r>
                        <a:rPr lang="it-IT" sz="1600" dirty="0" smtClean="0">
                          <a:latin typeface="+mn-lt"/>
                        </a:rPr>
                        <a:t>,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e restituisce 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l'elemento rimosso.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4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slice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</a:t>
                      </a:r>
                      <a:r>
                        <a:rPr lang="it-IT" sz="1600" baseline="0" dirty="0" smtClean="0">
                          <a:solidFill>
                            <a:srgbClr val="900B0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inizio</a:t>
                      </a:r>
                      <a:r>
                        <a:rPr lang="it-IT" sz="1600" baseline="0" dirty="0" smtClean="0">
                          <a:solidFill>
                            <a:srgbClr val="900B09"/>
                          </a:solidFill>
                          <a:latin typeface="+mn-lt"/>
                        </a:rPr>
                        <a:t>, </a:t>
                      </a:r>
                      <a:r>
                        <a:rPr lang="it-IT" sz="1600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fine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smtClean="0">
                          <a:latin typeface="+mn-lt"/>
                        </a:rPr>
                        <a:t>Estrae gli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elementi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latin typeface="+mn-lt"/>
                        </a:rPr>
                        <a:t>a partire</a:t>
                      </a:r>
                      <a:r>
                        <a:rPr lang="it-IT" sz="1600" baseline="0" dirty="0" smtClean="0">
                          <a:latin typeface="+mn-lt"/>
                        </a:rPr>
                        <a:t> d</a:t>
                      </a:r>
                      <a:r>
                        <a:rPr lang="it-IT" sz="1600" dirty="0" smtClean="0">
                          <a:latin typeface="+mn-lt"/>
                        </a:rPr>
                        <a:t>a</a:t>
                      </a:r>
                      <a:r>
                        <a:rPr lang="it-IT" sz="1600" baseline="0" dirty="0" smtClean="0">
                          <a:latin typeface="+mn-lt"/>
                        </a:rPr>
                        <a:t> </a:t>
                      </a:r>
                      <a:r>
                        <a:rPr lang="it-IT" sz="1600" b="1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inizio</a:t>
                      </a:r>
                      <a:r>
                        <a:rPr lang="it-IT" sz="1600" dirty="0" smtClean="0">
                          <a:latin typeface="+mn-lt"/>
                        </a:rPr>
                        <a:t>, fino a </a:t>
                      </a:r>
                      <a:r>
                        <a:rPr lang="it-IT" sz="1600" b="1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fine</a:t>
                      </a:r>
                      <a:r>
                        <a:rPr lang="it-IT" sz="1600" dirty="0" smtClean="0">
                          <a:latin typeface="+mn-lt"/>
                        </a:rPr>
                        <a:t>, non incluso</a:t>
                      </a:r>
                      <a:r>
                        <a:rPr lang="it-IT" sz="1600" baseline="0" dirty="0" smtClean="0">
                          <a:latin typeface="+mn-lt"/>
                        </a:rPr>
                        <a:t> e li restituisce in un nuovo </a:t>
                      </a:r>
                      <a:r>
                        <a:rPr lang="it-IT" sz="1600" baseline="0" dirty="0" err="1" smtClean="0">
                          <a:latin typeface="+mn-lt"/>
                        </a:rPr>
                        <a:t>array</a:t>
                      </a:r>
                      <a:r>
                        <a:rPr lang="it-IT" sz="1600" baseline="0" dirty="0" smtClean="0">
                          <a:latin typeface="+mn-lt"/>
                        </a:rPr>
                        <a:t>. L'</a:t>
                      </a:r>
                      <a:r>
                        <a:rPr lang="it-IT" sz="1600" baseline="0" dirty="0" err="1" smtClean="0">
                          <a:latin typeface="+mn-lt"/>
                        </a:rPr>
                        <a:t>array</a:t>
                      </a:r>
                      <a:r>
                        <a:rPr lang="it-IT" sz="1600" baseline="0" dirty="0" smtClean="0">
                          <a:latin typeface="+mn-lt"/>
                        </a:rPr>
                        <a:t> originale non viene modificato.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sort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 </a:t>
                      </a:r>
                      <a:r>
                        <a:rPr lang="it-IT" sz="160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sortfunct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Ordina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gli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elementi</a:t>
                      </a:r>
                      <a:r>
                        <a:rPr lang="en-US" sz="1600" dirty="0" smtClean="0">
                          <a:latin typeface="+mn-lt"/>
                        </a:rPr>
                        <a:t> di un array (</a:t>
                      </a:r>
                      <a:r>
                        <a:rPr lang="en-US" sz="1600" dirty="0" err="1" smtClean="0">
                          <a:latin typeface="+mn-lt"/>
                        </a:rPr>
                        <a:t>alfabetico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ascendente</a:t>
                      </a:r>
                      <a:r>
                        <a:rPr lang="en-US" sz="1600" dirty="0" smtClean="0">
                          <a:latin typeface="+mn-lt"/>
                        </a:rPr>
                        <a:t>) o </a:t>
                      </a:r>
                      <a:r>
                        <a:rPr lang="en-US" sz="1600" dirty="0" err="1" smtClean="0">
                          <a:latin typeface="+mn-lt"/>
                        </a:rPr>
                        <a:t>usa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sortfunct</a:t>
                      </a:r>
                      <a:r>
                        <a:rPr lang="en-US" sz="1600" dirty="0" smtClean="0">
                          <a:latin typeface="+mn-lt"/>
                        </a:rPr>
                        <a:t> per </a:t>
                      </a:r>
                      <a:r>
                        <a:rPr lang="en-US" sz="1600" dirty="0" err="1" smtClean="0">
                          <a:latin typeface="+mn-lt"/>
                        </a:rPr>
                        <a:t>stabilire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l'ordine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4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splice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 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indice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, 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quanti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, 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item1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,....., </a:t>
                      </a:r>
                      <a:r>
                        <a:rPr lang="it-IT" sz="160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itemX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Rimuove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quanti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elementi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dall'array</a:t>
                      </a:r>
                      <a:r>
                        <a:rPr lang="en-US" sz="1600" dirty="0" smtClean="0">
                          <a:latin typeface="+mn-lt"/>
                        </a:rPr>
                        <a:t> a </a:t>
                      </a:r>
                      <a:r>
                        <a:rPr lang="en-US" sz="1600" dirty="0" err="1" smtClean="0">
                          <a:latin typeface="+mn-lt"/>
                        </a:rPr>
                        <a:t>partire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dalla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posizine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indice</a:t>
                      </a:r>
                      <a:r>
                        <a:rPr lang="en-US" sz="1600" baseline="0" dirty="0" smtClean="0">
                          <a:latin typeface="+mn-lt"/>
                        </a:rPr>
                        <a:t> e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inserisce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gli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elementi</a:t>
                      </a:r>
                      <a:r>
                        <a:rPr lang="en-US" sz="1600" baseline="0" dirty="0" smtClean="0">
                          <a:latin typeface="+mn-lt"/>
                        </a:rPr>
                        <a:t> item1,  ….,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itemX</a:t>
                      </a:r>
                      <a:r>
                        <a:rPr lang="en-US" sz="1600" baseline="0" dirty="0" smtClean="0">
                          <a:latin typeface="+mn-lt"/>
                        </a:rPr>
                        <a:t> (se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forniti</a:t>
                      </a:r>
                      <a:r>
                        <a:rPr lang="en-US" sz="1600" baseline="0" dirty="0" smtClean="0">
                          <a:latin typeface="+mn-lt"/>
                        </a:rPr>
                        <a:t>) a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partire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dalla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posizine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indice</a:t>
                      </a:r>
                      <a:r>
                        <a:rPr lang="en-US" sz="1600" baseline="0" dirty="0" smtClean="0">
                          <a:latin typeface="+mn-lt"/>
                        </a:rPr>
                        <a:t>.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Restituisce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gli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elementi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rimossi</a:t>
                      </a:r>
                      <a:r>
                        <a:rPr lang="en-US" sz="1600" baseline="0" dirty="0" smtClean="0">
                          <a:latin typeface="+mn-lt"/>
                        </a:rPr>
                        <a:t>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>
                          <a:solidFill>
                            <a:srgbClr val="900B09"/>
                          </a:solidFill>
                          <a:latin typeface="+mn-lt"/>
                        </a:rPr>
                        <a:t>toString</a:t>
                      </a:r>
                      <a:r>
                        <a:rPr lang="it-IT" sz="1600" dirty="0">
                          <a:solidFill>
                            <a:srgbClr val="900B09"/>
                          </a:solidFill>
                          <a:latin typeface="+mn-lt"/>
                        </a:rPr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Restituisce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l'array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convertito</a:t>
                      </a:r>
                      <a:r>
                        <a:rPr lang="en-US" sz="1600" dirty="0" smtClean="0">
                          <a:latin typeface="+mn-lt"/>
                        </a:rPr>
                        <a:t> in </a:t>
                      </a:r>
                      <a:r>
                        <a:rPr lang="en-US" sz="1600" dirty="0" err="1" smtClean="0">
                          <a:latin typeface="+mn-lt"/>
                        </a:rPr>
                        <a:t>stringa</a:t>
                      </a:r>
                      <a:r>
                        <a:rPr lang="en-US" sz="1600" dirty="0" smtClean="0">
                          <a:latin typeface="+mn-lt"/>
                        </a:rPr>
                        <a:t>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it-IT" sz="1600" dirty="0" err="1" smtClean="0">
                          <a:solidFill>
                            <a:srgbClr val="900B09"/>
                          </a:solidFill>
                          <a:latin typeface="+mn-lt"/>
                        </a:rPr>
                        <a:t>unshift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(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900B09"/>
                          </a:solidFill>
                          <a:latin typeface="+mn-lt"/>
                        </a:rPr>
                        <a:t>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200"/>
                        </a:lnSpc>
                      </a:pPr>
                      <a:r>
                        <a:rPr lang="en-US" sz="1600" dirty="0" err="1" smtClean="0">
                          <a:latin typeface="+mn-lt"/>
                        </a:rPr>
                        <a:t>Aggiunge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elemento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all'inizio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dell'</a:t>
                      </a:r>
                      <a:r>
                        <a:rPr lang="it-IT" sz="16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array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 </a:t>
                      </a:r>
                      <a:r>
                        <a:rPr lang="it-IT" sz="16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restituische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la nuova lunghezza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6000" marR="96000" marT="48000" marB="240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1" y="-430886"/>
            <a:ext cx="24628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it-IT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58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316765"/>
            <a:ext cx="10972800" cy="5184576"/>
          </a:xfrm>
        </p:spPr>
        <p:txBody>
          <a:bodyPr/>
          <a:lstStyle/>
          <a:p>
            <a:pPr>
              <a:buNone/>
            </a:pP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rubrica = [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      {nome:"Mario", cognome:"Rossi" },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      {nome:"Luigi", cognome:"Neri" },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      {nome:"Piero", cognome:"Verdi" },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      {nome:"Mario", cognome:"Bianchi" }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    ];</a:t>
            </a:r>
          </a:p>
          <a:p>
            <a:pPr>
              <a:buNone/>
            </a:pP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sortCognome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(a,b){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a.cognome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b.cognome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	   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	  } else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a.cognome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b.cognome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	   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	  }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	    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	  }</a:t>
            </a:r>
          </a:p>
          <a:p>
            <a:pPr>
              <a:buNone/>
            </a:pPr>
            <a:r>
              <a:rPr lang="it-IT" sz="1600" dirty="0">
                <a:latin typeface="Courier New" pitchFamily="49" charset="0"/>
                <a:cs typeface="Courier New" pitchFamily="49" charset="0"/>
              </a:rPr>
              <a:t>			      };</a:t>
            </a:r>
          </a:p>
          <a:p>
            <a:pPr>
              <a:buNone/>
            </a:pP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rubrica.sort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1600" dirty="0" err="1">
                <a:latin typeface="Courier New" pitchFamily="49" charset="0"/>
                <a:cs typeface="Courier New" pitchFamily="49" charset="0"/>
              </a:rPr>
              <a:t>sortCognome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02580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DATE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6896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CONSTRUCTOR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4797"/>
            <a:ext cx="10972800" cy="4704523"/>
          </a:xfrm>
        </p:spPr>
        <p:txBody>
          <a:bodyPr vert="horz" wrap="square" lIns="96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var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d </a:t>
            </a:r>
            <a:r>
              <a:rPr lang="it-IT" sz="3733" dirty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=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new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dirty="0">
                <a:solidFill>
                  <a:srgbClr val="0070C0"/>
                </a:solidFill>
                <a:latin typeface="Source Sans Pro" panose="020B0503030403020204" pitchFamily="34" charset="0"/>
                <a:cs typeface="Courier New" pitchFamily="49" charset="0"/>
              </a:rPr>
              <a:t>Date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();</a:t>
            </a:r>
            <a:r>
              <a:rPr lang="it-IT" sz="3733" b="1" dirty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var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d </a:t>
            </a:r>
            <a:r>
              <a:rPr lang="it-IT" sz="3733" dirty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=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new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dirty="0">
                <a:solidFill>
                  <a:srgbClr val="0070C0"/>
                </a:solidFill>
                <a:latin typeface="Source Sans Pro" panose="020B0503030403020204" pitchFamily="34" charset="0"/>
                <a:cs typeface="Courier New" pitchFamily="49" charset="0"/>
              </a:rPr>
              <a:t>Date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(</a:t>
            </a:r>
            <a:r>
              <a:rPr lang="it-IT" sz="3733" i="1" dirty="0" err="1">
                <a:latin typeface="Source Sans Pro" panose="020B0503030403020204" pitchFamily="34" charset="0"/>
              </a:rPr>
              <a:t>milliseconds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var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d </a:t>
            </a:r>
            <a:r>
              <a:rPr lang="it-IT" sz="3733" dirty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=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new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dirty="0">
                <a:solidFill>
                  <a:srgbClr val="0070C0"/>
                </a:solidFill>
                <a:latin typeface="Source Sans Pro" panose="020B0503030403020204" pitchFamily="34" charset="0"/>
                <a:cs typeface="Courier New" pitchFamily="49" charset="0"/>
              </a:rPr>
              <a:t>Date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(</a:t>
            </a:r>
            <a:r>
              <a:rPr lang="it-IT" sz="3733" i="1" dirty="0" err="1">
                <a:latin typeface="Source Sans Pro" panose="020B0503030403020204" pitchFamily="34" charset="0"/>
              </a:rPr>
              <a:t>dateString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var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d </a:t>
            </a:r>
            <a:r>
              <a:rPr lang="it-IT" sz="3733" dirty="0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=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b="1" dirty="0" err="1">
                <a:solidFill>
                  <a:srgbClr val="00B050"/>
                </a:solidFill>
                <a:latin typeface="Source Sans Pro" panose="020B0503030403020204" pitchFamily="34" charset="0"/>
                <a:cs typeface="Courier New" pitchFamily="49" charset="0"/>
              </a:rPr>
              <a:t>new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 </a:t>
            </a:r>
            <a:r>
              <a:rPr lang="it-IT" sz="3733" dirty="0">
                <a:solidFill>
                  <a:srgbClr val="0070C0"/>
                </a:solidFill>
                <a:latin typeface="Source Sans Pro" panose="020B0503030403020204" pitchFamily="34" charset="0"/>
                <a:cs typeface="Courier New" pitchFamily="49" charset="0"/>
              </a:rPr>
              <a:t>Date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(</a:t>
            </a:r>
            <a:r>
              <a:rPr lang="en-US" sz="3733" i="1" dirty="0">
                <a:latin typeface="Source Sans Pro" panose="020B0503030403020204" pitchFamily="34" charset="0"/>
              </a:rPr>
              <a:t>year</a:t>
            </a:r>
            <a:r>
              <a:rPr lang="en-US" sz="3733" dirty="0">
                <a:latin typeface="Source Sans Pro" panose="020B0503030403020204" pitchFamily="34" charset="0"/>
              </a:rPr>
              <a:t>, </a:t>
            </a:r>
            <a:r>
              <a:rPr lang="en-US" sz="3733" i="1" dirty="0">
                <a:latin typeface="Source Sans Pro" panose="020B0503030403020204" pitchFamily="34" charset="0"/>
              </a:rPr>
              <a:t>month</a:t>
            </a:r>
            <a:r>
              <a:rPr lang="en-US" sz="3733" dirty="0">
                <a:latin typeface="Source Sans Pro" panose="020B0503030403020204" pitchFamily="34" charset="0"/>
              </a:rPr>
              <a:t>, </a:t>
            </a:r>
            <a:r>
              <a:rPr lang="en-US" sz="3733" i="1" dirty="0">
                <a:latin typeface="Source Sans Pro" panose="020B0503030403020204" pitchFamily="34" charset="0"/>
              </a:rPr>
              <a:t>day</a:t>
            </a:r>
            <a:r>
              <a:rPr lang="en-US" sz="3733" dirty="0">
                <a:latin typeface="Source Sans Pro" panose="020B0503030403020204" pitchFamily="34" charset="0"/>
              </a:rPr>
              <a:t>, </a:t>
            </a:r>
            <a:br>
              <a:rPr lang="en-US" sz="3733" dirty="0">
                <a:latin typeface="Source Sans Pro" panose="020B0503030403020204" pitchFamily="34" charset="0"/>
              </a:rPr>
            </a:br>
            <a:r>
              <a:rPr lang="en-US" sz="3733" dirty="0">
                <a:latin typeface="Source Sans Pro" panose="020B0503030403020204" pitchFamily="34" charset="0"/>
              </a:rPr>
              <a:t>	                                  </a:t>
            </a:r>
            <a:r>
              <a:rPr lang="en-US" sz="3733" i="1" dirty="0">
                <a:latin typeface="Source Sans Pro" panose="020B0503030403020204" pitchFamily="34" charset="0"/>
              </a:rPr>
              <a:t>hours</a:t>
            </a:r>
            <a:r>
              <a:rPr lang="en-US" sz="3733" dirty="0">
                <a:latin typeface="Source Sans Pro" panose="020B0503030403020204" pitchFamily="34" charset="0"/>
              </a:rPr>
              <a:t>, </a:t>
            </a:r>
            <a:r>
              <a:rPr lang="en-US" sz="3733" i="1" dirty="0">
                <a:latin typeface="Source Sans Pro" panose="020B0503030403020204" pitchFamily="34" charset="0"/>
              </a:rPr>
              <a:t>minutes</a:t>
            </a:r>
            <a:r>
              <a:rPr lang="en-US" sz="3733" dirty="0">
                <a:latin typeface="Source Sans Pro" panose="020B0503030403020204" pitchFamily="34" charset="0"/>
              </a:rPr>
              <a:t>, </a:t>
            </a:r>
            <a:br>
              <a:rPr lang="en-US" sz="3733" dirty="0">
                <a:latin typeface="Source Sans Pro" panose="020B0503030403020204" pitchFamily="34" charset="0"/>
              </a:rPr>
            </a:br>
            <a:r>
              <a:rPr lang="en-US" sz="3733" dirty="0">
                <a:latin typeface="Source Sans Pro" panose="020B0503030403020204" pitchFamily="34" charset="0"/>
              </a:rPr>
              <a:t>                                            s</a:t>
            </a:r>
            <a:r>
              <a:rPr lang="en-US" sz="3733" i="1" dirty="0">
                <a:latin typeface="Source Sans Pro" panose="020B0503030403020204" pitchFamily="34" charset="0"/>
              </a:rPr>
              <a:t>econds</a:t>
            </a:r>
            <a:r>
              <a:rPr lang="en-US" sz="3733" dirty="0">
                <a:latin typeface="Source Sans Pro" panose="020B0503030403020204" pitchFamily="34" charset="0"/>
              </a:rPr>
              <a:t>, </a:t>
            </a:r>
            <a:br>
              <a:rPr lang="en-US" sz="3733" dirty="0">
                <a:latin typeface="Source Sans Pro" panose="020B0503030403020204" pitchFamily="34" charset="0"/>
              </a:rPr>
            </a:br>
            <a:r>
              <a:rPr lang="en-US" sz="3733" dirty="0">
                <a:latin typeface="Source Sans Pro" panose="020B0503030403020204" pitchFamily="34" charset="0"/>
              </a:rPr>
              <a:t>				     </a:t>
            </a:r>
            <a:r>
              <a:rPr lang="en-US" sz="3733" i="1" dirty="0">
                <a:latin typeface="Source Sans Pro" panose="020B0503030403020204" pitchFamily="34" charset="0"/>
              </a:rPr>
              <a:t>milliseconds</a:t>
            </a:r>
            <a:r>
              <a:rPr lang="it-IT" sz="3733" dirty="0">
                <a:latin typeface="Source Sans Pro" panose="020B0503030403020204" pitchFamily="34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977309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statico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31367" y="2811992"/>
          <a:ext cx="11137240" cy="2352040"/>
        </p:xfrm>
        <a:graphic>
          <a:graphicData uri="http://schemas.openxmlformats.org/drawingml/2006/table">
            <a:tbl>
              <a:tblPr/>
              <a:tblGrid>
                <a:gridCol w="4032452"/>
                <a:gridCol w="7104788"/>
              </a:tblGrid>
              <a:tr h="2352040">
                <a:tc>
                  <a:txBody>
                    <a:bodyPr/>
                    <a:lstStyle/>
                    <a:p>
                      <a:pPr fontAlgn="t"/>
                      <a:r>
                        <a:rPr lang="it-IT" sz="3700" dirty="0" smtClean="0">
                          <a:solidFill>
                            <a:srgbClr val="900B09"/>
                          </a:solidFill>
                          <a:latin typeface="verdana"/>
                        </a:rPr>
                        <a:t>Date.parse(str)</a:t>
                      </a:r>
                      <a:endParaRPr lang="it-IT" sz="3700" dirty="0">
                        <a:latin typeface="verdana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37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Analizza</a:t>
                      </a:r>
                      <a:r>
                        <a:rPr lang="it-IT" sz="37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una </a:t>
                      </a:r>
                      <a:r>
                        <a:rPr lang="it-IT" sz="37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 in</a:t>
                      </a:r>
                      <a:r>
                        <a:rPr lang="it-IT" sz="37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formato stringa </a:t>
                      </a:r>
                      <a:r>
                        <a:rPr lang="it-IT" sz="37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restituisce il numero di millisecondi</a:t>
                      </a:r>
                      <a:r>
                        <a:rPr lang="it-IT" sz="37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37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dalla mezzanotte del 1 Gennaio 1970.</a:t>
                      </a:r>
                      <a:endParaRPr lang="en-US" sz="3700" dirty="0">
                        <a:latin typeface="verdana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892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532815"/>
              </p:ext>
            </p:extLst>
          </p:nvPr>
        </p:nvGraphicFramePr>
        <p:xfrm>
          <a:off x="335360" y="774744"/>
          <a:ext cx="11521280" cy="5724909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592288"/>
                <a:gridCol w="8928992"/>
              </a:tblGrid>
              <a:tr h="30131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600" dirty="0" smtClean="0"/>
                        <a:t>Metodi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600" dirty="0" smtClean="0"/>
                        <a:t>Descrizione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getDate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il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giorno </a:t>
                      </a:r>
                      <a:r>
                        <a:rPr lang="it-IT" sz="1600" dirty="0"/>
                        <a:t>del </a:t>
                      </a:r>
                      <a:r>
                        <a:rPr lang="it-IT" sz="1600" dirty="0" smtClean="0"/>
                        <a:t>mese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(1-31</a:t>
                      </a:r>
                      <a:r>
                        <a:rPr lang="it-IT" sz="1600" dirty="0"/>
                        <a:t>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getDay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il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giorno </a:t>
                      </a:r>
                      <a:r>
                        <a:rPr lang="it-IT" sz="1600" dirty="0"/>
                        <a:t>della settimana </a:t>
                      </a:r>
                      <a:r>
                        <a:rPr lang="it-IT" sz="1600" dirty="0" smtClean="0"/>
                        <a:t>(0-6,</a:t>
                      </a:r>
                      <a:r>
                        <a:rPr lang="it-IT" sz="1600" baseline="0" dirty="0" smtClean="0"/>
                        <a:t> 0 = domenica</a:t>
                      </a:r>
                      <a:r>
                        <a:rPr lang="it-IT" sz="1600" dirty="0" smtClean="0"/>
                        <a:t>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getFullYear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/>
                        <a:t>Restituisce l'anno (quattro cifre)</a:t>
                      </a:r>
                      <a:endParaRPr lang="it-IT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getHours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/>
                        <a:t>Restituisce l'ora (da 0-23)</a:t>
                      </a:r>
                      <a:endParaRPr lang="it-IT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getMilliseconds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i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millisecondi</a:t>
                      </a:r>
                      <a:r>
                        <a:rPr lang="it-IT" sz="1600" dirty="0"/>
                        <a:t> (0-999)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getMinutes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/>
                        <a:t>Restituisce i minuti (0-59)</a:t>
                      </a:r>
                      <a:endParaRPr lang="it-IT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getMonth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il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mese </a:t>
                      </a:r>
                      <a:r>
                        <a:rPr lang="it-IT" sz="1600" dirty="0"/>
                        <a:t>(0-11)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getSeconds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i </a:t>
                      </a:r>
                      <a:r>
                        <a:rPr lang="it-IT" sz="1600" dirty="0" smtClean="0"/>
                        <a:t>secondi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(0-59</a:t>
                      </a:r>
                      <a:r>
                        <a:rPr lang="it-IT" sz="1600" dirty="0"/>
                        <a:t>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getTime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il </a:t>
                      </a:r>
                      <a:r>
                        <a:rPr lang="it-IT" sz="1600" dirty="0" smtClean="0"/>
                        <a:t>numero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di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millisecondi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trascorsi </a:t>
                      </a:r>
                      <a:r>
                        <a:rPr lang="it-IT" sz="1600" dirty="0"/>
                        <a:t>dalla mezzanotte </a:t>
                      </a:r>
                      <a:r>
                        <a:rPr lang="it-IT" sz="1600" dirty="0" smtClean="0"/>
                        <a:t>del 1 </a:t>
                      </a:r>
                      <a:r>
                        <a:rPr lang="it-IT" sz="1600" dirty="0"/>
                        <a:t>gennaio 1970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getTimezoneOffset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la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differenza </a:t>
                      </a:r>
                      <a:r>
                        <a:rPr lang="it-IT" sz="1600" dirty="0"/>
                        <a:t>di tempo tra il GMT e l'ora locale, in pochi minuti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getUTCDate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il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giorno </a:t>
                      </a:r>
                      <a:r>
                        <a:rPr lang="it-IT" sz="1600" dirty="0"/>
                        <a:t>del mese, in base all'ora universale (da 1-31)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getUTCDay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il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giorno </a:t>
                      </a:r>
                      <a:r>
                        <a:rPr lang="it-IT" sz="1600" dirty="0"/>
                        <a:t>della settimana, in base all'ora universale (da0-6)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getUTCFullYear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l'anno,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in </a:t>
                      </a:r>
                      <a:r>
                        <a:rPr lang="it-IT" sz="1600" dirty="0"/>
                        <a:t>base all'ora universale (quattro cifre)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getUTCHours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l'ora,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in </a:t>
                      </a:r>
                      <a:r>
                        <a:rPr lang="it-IT" sz="1600" dirty="0"/>
                        <a:t>base all'ora universale (da 0-23)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getUTCMilliseconds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i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millisecondi,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in </a:t>
                      </a:r>
                      <a:r>
                        <a:rPr lang="it-IT" sz="1600" dirty="0"/>
                        <a:t>base all'ora universale (0-999)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getUTCMinutes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/>
                        <a:t>Restituisce i minuti, in base all'ora universale (da 0-59)</a:t>
                      </a:r>
                      <a:endParaRPr lang="it-IT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getUTCMonth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/>
                        <a:t>Restituisce il mese, in base all'ora universale (da 0-11)</a:t>
                      </a:r>
                      <a:endParaRPr lang="it-IT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30131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getUTCSeconds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i secondi, in base all'ora universale (da 0-59)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837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581720"/>
              </p:ext>
            </p:extLst>
          </p:nvPr>
        </p:nvGraphicFramePr>
        <p:xfrm>
          <a:off x="335360" y="774741"/>
          <a:ext cx="11521280" cy="5650779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592288"/>
                <a:gridCol w="8928992"/>
              </a:tblGrid>
              <a:tr h="282539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400" dirty="0" smtClean="0"/>
                        <a:t>Metodi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400" dirty="0" smtClean="0"/>
                        <a:t>Descrizione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setDate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il giorno del mese 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setFullYear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l'anno (quattro cifre) 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setHours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/>
                        <a:t>Imposta l'ora di un oggetto data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setMilliseconds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 millisecondi 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setMinutes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Impostare i minuti 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setMonth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il mese 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setSeconds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 secondi 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565077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setTime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/>
                        <a:t>Consente di impostare una data e un'ora aggiungendo </a:t>
                      </a:r>
                      <a:r>
                        <a:rPr lang="it-IT" sz="1400" dirty="0" smtClean="0"/>
                        <a:t>o sottraendo</a:t>
                      </a:r>
                      <a:r>
                        <a:rPr lang="it-IT" sz="1400" dirty="0"/>
                        <a:t> un determinato numero di millisecondi </a:t>
                      </a:r>
                      <a:r>
                        <a:rPr lang="it-IT" sz="1400" dirty="0" smtClean="0"/>
                        <a:t>per/da mezzanotte del</a:t>
                      </a:r>
                      <a:r>
                        <a:rPr lang="it-IT" sz="1400" baseline="0" dirty="0" smtClean="0"/>
                        <a:t> primo </a:t>
                      </a:r>
                      <a:r>
                        <a:rPr lang="it-IT" sz="1400" dirty="0" smtClean="0"/>
                        <a:t>gennaio </a:t>
                      </a:r>
                      <a:r>
                        <a:rPr lang="it-IT" sz="1400" dirty="0"/>
                        <a:t>1970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setUTCDate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il giorno del mese di un oggetto data, in base all'ora universale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setUTCFullYear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/>
                        <a:t>Imposta l'anno di un oggetto data, in base all'ora universale (</a:t>
                      </a:r>
                      <a:r>
                        <a:rPr lang="it-IT" sz="1400" dirty="0" smtClean="0"/>
                        <a:t>quattro cifre</a:t>
                      </a:r>
                      <a:r>
                        <a:rPr lang="it-IT" sz="1400" dirty="0"/>
                        <a:t>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setUTCHours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l'ora di un oggetto data, in base all'ora universale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setUTCMilliseconds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 millisecondi di un oggetto data, in base all'ora universale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setUTCMinutes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Impostare i minuti di un oggetto data, in base all'ora universale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setUTCMonth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il mese di un oggetto data, in base all'ora universale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setUTCSeconds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Impostare i secondi di un oggetto data, in base all'ora universale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setDate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il giorno del mese 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setFullYear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Imposta l'anno (quattro cifre) di un oggetto data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  <a:tr h="282539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400" dirty="0" err="1"/>
                        <a:t>setHours</a:t>
                      </a:r>
                      <a:r>
                        <a:rPr lang="it-IT" sz="1400" dirty="0"/>
                        <a:t>()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8000" marR="48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/>
                        <a:t>Imposta l'ora di un oggetto data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814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76080"/>
              </p:ext>
            </p:extLst>
          </p:nvPr>
        </p:nvGraphicFramePr>
        <p:xfrm>
          <a:off x="335360" y="774742"/>
          <a:ext cx="11521280" cy="5024694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592288"/>
                <a:gridCol w="8928992"/>
              </a:tblGrid>
              <a:tr h="362007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600" dirty="0" smtClean="0"/>
                        <a:t>Metodi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600" dirty="0" smtClean="0"/>
                        <a:t>Descrizione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48000" marR="48000" marT="48000" marB="0"/>
                </a:tc>
              </a:tr>
              <a:tr h="40349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toDateString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Converte </a:t>
                      </a:r>
                      <a:r>
                        <a:rPr lang="it-IT" sz="1600" dirty="0" smtClean="0"/>
                        <a:t>la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parte </a:t>
                      </a:r>
                      <a:r>
                        <a:rPr lang="it-IT" sz="1600" dirty="0"/>
                        <a:t>relativa alla </a:t>
                      </a:r>
                      <a:r>
                        <a:rPr lang="it-IT" sz="1600" dirty="0" smtClean="0"/>
                        <a:t>data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di </a:t>
                      </a:r>
                      <a:r>
                        <a:rPr lang="it-IT" sz="1600" dirty="0"/>
                        <a:t>un </a:t>
                      </a:r>
                      <a:r>
                        <a:rPr lang="it-IT" sz="1600" dirty="0" smtClean="0"/>
                        <a:t>oggetto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Date in una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stringa leggibile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40349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/>
                        <a:t>toISOString()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la </a:t>
                      </a:r>
                      <a:r>
                        <a:rPr lang="it-IT" sz="1600" dirty="0" smtClean="0"/>
                        <a:t>data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come </a:t>
                      </a:r>
                      <a:r>
                        <a:rPr lang="it-IT" sz="1600" dirty="0"/>
                        <a:t>una </a:t>
                      </a:r>
                      <a:r>
                        <a:rPr lang="it-IT" sz="1600" dirty="0" smtClean="0"/>
                        <a:t>stringa,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utilizzando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lo standard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ISO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40349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toJSON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baseline="0" dirty="0" smtClean="0"/>
                        <a:t>l</a:t>
                      </a:r>
                      <a:r>
                        <a:rPr lang="it-IT" sz="1600" dirty="0" smtClean="0"/>
                        <a:t>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data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come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una stringa,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formattato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come </a:t>
                      </a:r>
                      <a:r>
                        <a:rPr lang="it-IT" sz="1600" dirty="0"/>
                        <a:t>una </a:t>
                      </a:r>
                      <a:r>
                        <a:rPr lang="it-IT" sz="1600" dirty="0" err="1"/>
                        <a:t>dataJSON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583253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toLocaleDateString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</a:t>
                      </a:r>
                      <a:r>
                        <a:rPr lang="it-IT" sz="1600" dirty="0" smtClean="0"/>
                        <a:t>la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parte </a:t>
                      </a:r>
                      <a:r>
                        <a:rPr lang="it-IT" sz="1600" dirty="0"/>
                        <a:t>relativa alla </a:t>
                      </a:r>
                      <a:r>
                        <a:rPr lang="it-IT" sz="1600" dirty="0" smtClean="0"/>
                        <a:t>data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di </a:t>
                      </a:r>
                      <a:r>
                        <a:rPr lang="it-IT" sz="1600" dirty="0"/>
                        <a:t>un </a:t>
                      </a:r>
                      <a:r>
                        <a:rPr lang="it-IT" sz="1600" dirty="0" smtClean="0"/>
                        <a:t>oggetto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Date</a:t>
                      </a:r>
                      <a:r>
                        <a:rPr lang="it-IT" sz="1600" dirty="0"/>
                        <a:t> come </a:t>
                      </a:r>
                      <a:r>
                        <a:rPr lang="it-IT" sz="1600" dirty="0" smtClean="0"/>
                        <a:t>una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stringa,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utilizzando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le </a:t>
                      </a:r>
                      <a:r>
                        <a:rPr lang="it-IT" sz="1600" dirty="0"/>
                        <a:t>convenzioni </a:t>
                      </a:r>
                      <a:r>
                        <a:rPr lang="it-IT" sz="1600" dirty="0" smtClean="0"/>
                        <a:t>di localizzazione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583253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toLocaleTimeString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la </a:t>
                      </a:r>
                      <a:r>
                        <a:rPr lang="it-IT" sz="1600" dirty="0" smtClean="0"/>
                        <a:t>parte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di ora di </a:t>
                      </a:r>
                      <a:r>
                        <a:rPr lang="it-IT" sz="1600" dirty="0"/>
                        <a:t>un </a:t>
                      </a:r>
                      <a:r>
                        <a:rPr lang="it-IT" sz="1600" dirty="0" smtClean="0"/>
                        <a:t>oggetto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Date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come </a:t>
                      </a:r>
                      <a:r>
                        <a:rPr lang="it-IT" sz="1600" dirty="0"/>
                        <a:t>una stringa</a:t>
                      </a:r>
                      <a:r>
                        <a:rPr lang="it-IT" sz="1600" dirty="0" smtClean="0"/>
                        <a:t>, utilizzando </a:t>
                      </a:r>
                      <a:r>
                        <a:rPr lang="it-IT" sz="1600" dirty="0"/>
                        <a:t>le convenzioni di localizzazione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40349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toLocaleString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Converte un oggetto Date in una stringa, utilizzando le convenzioni </a:t>
                      </a:r>
                      <a:r>
                        <a:rPr lang="it-IT" sz="1600" dirty="0" smtClean="0"/>
                        <a:t>di localizzazione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40349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toString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/>
                        <a:t>Converte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un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oggetto Date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in </a:t>
                      </a:r>
                      <a:r>
                        <a:rPr lang="it-IT" sz="1600" dirty="0"/>
                        <a:t>una stringa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40349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toTimeString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Converte la parte </a:t>
                      </a:r>
                      <a:r>
                        <a:rPr lang="it-IT" sz="1600" dirty="0" smtClean="0"/>
                        <a:t>ora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di </a:t>
                      </a:r>
                      <a:r>
                        <a:rPr lang="it-IT" sz="1600" dirty="0"/>
                        <a:t>un </a:t>
                      </a:r>
                      <a:r>
                        <a:rPr lang="it-IT" sz="1600" dirty="0" smtClean="0"/>
                        <a:t>oggetto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Date in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una </a:t>
                      </a:r>
                      <a:r>
                        <a:rPr lang="it-IT" sz="1600" dirty="0"/>
                        <a:t>stringa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40349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 err="1"/>
                        <a:t>toUTCString</a:t>
                      </a:r>
                      <a:r>
                        <a:rPr lang="it-IT" sz="1600" dirty="0"/>
                        <a:t>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/>
                        <a:t>Converte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un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oggetto Date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in una stringa,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in </a:t>
                      </a:r>
                      <a:r>
                        <a:rPr lang="it-IT" sz="1600" dirty="0"/>
                        <a:t>base all'ora universale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  <a:tr h="671751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600" dirty="0"/>
                        <a:t>UTC()</a:t>
                      </a:r>
                      <a:endParaRPr lang="it-IT" sz="1600" dirty="0">
                        <a:latin typeface="+mn-lt"/>
                      </a:endParaRPr>
                    </a:p>
                  </a:txBody>
                  <a:tcPr marL="38100" marR="38100" marT="480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/>
                        <a:t>Restituisce il numero di millisecondi in una stringa data a partire dalla mezzanotte del 1 gennaio 1970, in base all'ora universale</a:t>
                      </a:r>
                      <a:endParaRPr lang="it-IT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013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MATH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4284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713"/>
            <a:ext cx="10972800" cy="1143000"/>
          </a:xfrm>
        </p:spPr>
        <p:txBody>
          <a:bodyPr/>
          <a:lstStyle/>
          <a:p>
            <a:pPr eaLnBrk="1" hangingPunct="1"/>
            <a:r>
              <a:rPr lang="it-IT" dirty="0" smtClean="0">
                <a:solidFill>
                  <a:srgbClr val="006699"/>
                </a:solidFill>
              </a:rPr>
              <a:t>DEFINIRE UNA VARIABILE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284537"/>
            <a:ext cx="10972800" cy="187325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11733" b="1" dirty="0" err="1">
                <a:solidFill>
                  <a:srgbClr val="006699"/>
                </a:solidFill>
                <a:latin typeface="Source Code Pro" panose="020B0509030403020204" pitchFamily="49" charset="0"/>
              </a:rPr>
              <a:t>var</a:t>
            </a:r>
            <a:r>
              <a:rPr lang="it-IT" sz="11733" dirty="0">
                <a:latin typeface="Source Code Pro" panose="020B0509030403020204" pitchFamily="49" charset="0"/>
              </a:rPr>
              <a:t> </a:t>
            </a:r>
            <a:r>
              <a:rPr lang="it-IT" sz="11733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11733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11733" dirty="0">
              <a:solidFill>
                <a:srgbClr val="00B050"/>
              </a:solidFill>
              <a:latin typeface="Source Code Pro" panose="020B0509030403020204" pitchFamily="49" charset="0"/>
            </a:endParaRPr>
          </a:p>
        </p:txBody>
      </p:sp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1295333" y="2133600"/>
            <a:ext cx="10207057" cy="4192194"/>
            <a:chOff x="972164" y="2132856"/>
            <a:chExt cx="7654960" cy="4193481"/>
          </a:xfrm>
        </p:grpSpPr>
        <p:sp>
          <p:nvSpPr>
            <p:cNvPr id="4" name="Fumetto 1 3"/>
            <p:cNvSpPr/>
            <p:nvPr/>
          </p:nvSpPr>
          <p:spPr>
            <a:xfrm>
              <a:off x="972164" y="2132856"/>
              <a:ext cx="2592275" cy="1079831"/>
            </a:xfrm>
            <a:prstGeom prst="wedgeRectCallout">
              <a:avLst>
                <a:gd name="adj1" fmla="val -6472"/>
                <a:gd name="adj2" fmla="val 107373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>
                  <a:solidFill>
                    <a:schemeClr val="accent1"/>
                  </a:solidFill>
                </a:rPr>
                <a:t>parola chiave </a:t>
              </a:r>
            </a:p>
            <a:p>
              <a:pPr algn="ctr">
                <a:defRPr/>
              </a:pPr>
              <a:r>
                <a:rPr lang="it-IT" sz="3200" b="1" dirty="0">
                  <a:solidFill>
                    <a:schemeClr val="accent1"/>
                  </a:solidFill>
                </a:rPr>
                <a:t>(direttiva)</a:t>
              </a:r>
            </a:p>
          </p:txBody>
        </p:sp>
        <p:sp>
          <p:nvSpPr>
            <p:cNvPr id="5" name="Fumetto 1 4"/>
            <p:cNvSpPr/>
            <p:nvPr/>
          </p:nvSpPr>
          <p:spPr>
            <a:xfrm>
              <a:off x="4510728" y="5317965"/>
              <a:ext cx="3156512" cy="1008372"/>
            </a:xfrm>
            <a:prstGeom prst="wedgeRectCallout">
              <a:avLst>
                <a:gd name="adj1" fmla="val 9066"/>
                <a:gd name="adj2" fmla="val -101031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>
                  <a:solidFill>
                    <a:srgbClr val="996600"/>
                  </a:solidFill>
                </a:rPr>
                <a:t>Identificatore</a:t>
              </a:r>
            </a:p>
            <a:p>
              <a:pPr algn="ctr">
                <a:defRPr/>
              </a:pPr>
              <a:r>
                <a:rPr lang="it-IT" sz="3200" b="1" dirty="0" smtClean="0">
                  <a:solidFill>
                    <a:srgbClr val="996600"/>
                  </a:solidFill>
                </a:rPr>
                <a:t>(nome della variabile</a:t>
              </a:r>
              <a:r>
                <a:rPr lang="it-IT" sz="3200" b="1" dirty="0">
                  <a:solidFill>
                    <a:srgbClr val="996600"/>
                  </a:solidFill>
                </a:rPr>
                <a:t>)</a:t>
              </a:r>
            </a:p>
          </p:txBody>
        </p:sp>
        <p:sp>
          <p:nvSpPr>
            <p:cNvPr id="10" name="Fumetto 1 9"/>
            <p:cNvSpPr/>
            <p:nvPr/>
          </p:nvSpPr>
          <p:spPr>
            <a:xfrm>
              <a:off x="6539653" y="2500733"/>
              <a:ext cx="2087471" cy="719359"/>
            </a:xfrm>
            <a:prstGeom prst="wedgeRectCallout">
              <a:avLst>
                <a:gd name="adj1" fmla="val -3532"/>
                <a:gd name="adj2" fmla="val 138256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>
                  <a:solidFill>
                    <a:srgbClr val="00B050"/>
                  </a:solidFill>
                </a:rPr>
                <a:t>separatore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317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PROPRIETÀ STATICHE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799770"/>
              </p:ext>
            </p:extLst>
          </p:nvPr>
        </p:nvGraphicFramePr>
        <p:xfrm>
          <a:off x="335361" y="1600200"/>
          <a:ext cx="11617289" cy="4155840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323457"/>
                <a:gridCol w="9293832"/>
              </a:tblGrid>
              <a:tr h="46176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 err="1" smtClean="0"/>
                        <a:t>Propietà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 smtClean="0"/>
                        <a:t>Descrizione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E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/>
                        <a:t>Restituisce il numero di Eulero (circa 2,718)</a:t>
                      </a:r>
                      <a:endParaRPr lang="it-IT" sz="1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LN2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/>
                        <a:t>Restituisce il logaritmo naturale di 2 (circa 0,693)</a:t>
                      </a:r>
                      <a:endParaRPr lang="it-IT" sz="1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LN10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/>
                        <a:t>Restituisce il logaritmo naturale di 10 (circa 2,302)</a:t>
                      </a:r>
                      <a:endParaRPr lang="it-IT" sz="1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LOG2E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/>
                        <a:t>Restituisce il logaritmo in base 2 di E (circa 1,442)</a:t>
                      </a:r>
                      <a:endParaRPr lang="it-IT" sz="1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LOG10E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/>
                        <a:t>Restituisce il logaritmo in base 10 di E (circa 0,434)</a:t>
                      </a:r>
                      <a:endParaRPr lang="it-IT" sz="1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PI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/>
                        <a:t>Restituisce PI (circa 3.14)</a:t>
                      </a:r>
                      <a:endParaRPr lang="it-IT" sz="1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SQRT1_2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/>
                        <a:t>Restituisce la radice quadrata di 1/2 (circa 0,707)</a:t>
                      </a:r>
                      <a:endParaRPr lang="it-IT" sz="1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  <a:tr h="461760">
                <a:tc>
                  <a:txBody>
                    <a:bodyPr/>
                    <a:lstStyle/>
                    <a:p>
                      <a:pPr fontAlgn="t"/>
                      <a:r>
                        <a:rPr lang="it-IT" sz="2400" dirty="0"/>
                        <a:t>SQRT2</a:t>
                      </a:r>
                      <a:endParaRPr lang="it-IT" sz="2400" dirty="0">
                        <a:latin typeface="+mn-lt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dirty="0"/>
                        <a:t>Restituisce la radice quadrata di 2 (circa 1,414)</a:t>
                      </a:r>
                      <a:endParaRPr lang="it-IT" sz="1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6000" marR="96000" marT="48000" marB="4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212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3805"/>
            <a:ext cx="10972800" cy="673633"/>
          </a:xfrm>
        </p:spPr>
        <p:txBody>
          <a:bodyPr/>
          <a:lstStyle/>
          <a:p>
            <a:r>
              <a:rPr lang="it-IT" dirty="0" smtClean="0"/>
              <a:t>metodi statici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744801"/>
              </p:ext>
            </p:extLst>
          </p:nvPr>
        </p:nvGraphicFramePr>
        <p:xfrm>
          <a:off x="335360" y="1292041"/>
          <a:ext cx="11521280" cy="5255400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304255"/>
                <a:gridCol w="9217025"/>
              </a:tblGrid>
              <a:tr h="27152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Method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1500"/>
                        <a:t>Description</a:t>
                      </a:r>
                      <a:endParaRPr lang="it-IT" sz="1500">
                        <a:latin typeface="+mn-lt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abs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il valore assoluto di x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acos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l'arcocoseno di x, in radianti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asin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l'arcoseno di x, in radianti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atan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l'arcotangente di x come un valore numerico compreso tra-PI / 2 e PI  2 radianti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/>
                        <a:t>atan2(y,x)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l'arcotangente del quoziente dei suoi argomenti 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ceil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X arrotondato per eccesso al numero intero più vicino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/>
                        <a:t>cos(x)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il coseno di x (x è in radianti)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exp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500"/>
                        <a:t>Restituisce il valore di E elevato alla x </a:t>
                      </a:r>
                      <a:endParaRPr lang="it-IT" sz="1500">
                        <a:latin typeface="+mn-lt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floor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X  arrotondato per difetto al numero intero più vicino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/>
                        <a:t>log(x)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il logaritmo naturale (base e) di x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max</a:t>
                      </a:r>
                      <a:r>
                        <a:rPr lang="it-IT" sz="1500" dirty="0"/>
                        <a:t>(x,y,z,...,n)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il numero con il valore più alto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/>
                        <a:t>min(x,y,z,...,n)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il numero con il valore più basso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pow</a:t>
                      </a:r>
                      <a:r>
                        <a:rPr lang="it-IT" sz="1500" dirty="0"/>
                        <a:t>(x,y)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il valore di x alla potenza y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random</a:t>
                      </a:r>
                      <a:r>
                        <a:rPr lang="it-IT" sz="1500" dirty="0"/>
                        <a:t>()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un numero casuale compreso tra 0 e 1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/>
                        <a:t>round(x)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Arrotonda x al numero intero più vicino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/>
                        <a:t>sin(x)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il seno di x (x è in radianti)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sqrt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/>
                        <a:t>Restituisce la radice quadrata di x</a:t>
                      </a:r>
                      <a:endParaRPr lang="it-IT" sz="15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  <a:tr h="271520"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it-IT" sz="1500" dirty="0" err="1"/>
                        <a:t>tan</a:t>
                      </a:r>
                      <a:r>
                        <a:rPr lang="it-IT" sz="1500" dirty="0"/>
                        <a:t>(x)</a:t>
                      </a:r>
                      <a:endParaRPr lang="it-IT" sz="1500" dirty="0">
                        <a:latin typeface="+mn-lt"/>
                      </a:endParaRPr>
                    </a:p>
                  </a:txBody>
                  <a:tcPr marL="48000" marR="48000" marT="4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/>
                        <a:t>Restituisce la tangente di un angolo</a:t>
                      </a:r>
                      <a:endParaRPr lang="it-IT" sz="15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000" marR="48000" marT="4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52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REGEXP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6593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constructor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704523"/>
          </a:xfrm>
        </p:spPr>
        <p:txBody>
          <a:bodyPr vert="horz" wrap="square" lIns="96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re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RegExp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(pattern,  					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mod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re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pattern</a:t>
            </a:r>
            <a:r>
              <a:rPr lang="it-IT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modificatori;</a:t>
            </a:r>
            <a:endParaRPr lang="it-IT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it-IT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re </a:t>
            </a:r>
            <a:r>
              <a:rPr lang="it-IT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0-9</a:t>
            </a:r>
            <a:r>
              <a:rPr lang="it-IT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g;</a:t>
            </a:r>
          </a:p>
          <a:p>
            <a:pPr marL="0" indent="0">
              <a:buNone/>
            </a:pP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118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MODIFICATORI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796949"/>
              </p:ext>
            </p:extLst>
          </p:nvPr>
        </p:nvGraphicFramePr>
        <p:xfrm>
          <a:off x="623392" y="2247476"/>
          <a:ext cx="11041226" cy="2876458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401517"/>
                <a:gridCol w="8639709"/>
              </a:tblGrid>
              <a:tr h="597913">
                <a:tc>
                  <a:txBody>
                    <a:bodyPr/>
                    <a:lstStyle/>
                    <a:p>
                      <a:pPr algn="l" fontAlgn="t"/>
                      <a:r>
                        <a:rPr lang="it-IT" sz="2700"/>
                        <a:t>Modificatore</a:t>
                      </a:r>
                      <a:endParaRPr lang="it-IT" sz="270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2700"/>
                        <a:t>Descrizione</a:t>
                      </a:r>
                      <a:endParaRPr lang="it-IT" sz="270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597913">
                <a:tc>
                  <a:txBody>
                    <a:bodyPr/>
                    <a:lstStyle/>
                    <a:p>
                      <a:pPr fontAlgn="t"/>
                      <a:r>
                        <a:rPr lang="it-IT" sz="2700" dirty="0" smtClean="0"/>
                        <a:t>i</a:t>
                      </a:r>
                      <a:endParaRPr lang="it-IT" sz="2700" dirty="0">
                        <a:solidFill>
                          <a:srgbClr val="C00000"/>
                        </a:solidFill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700"/>
                        <a:t>Eseguire case-insensitive di corrispondenza</a:t>
                      </a:r>
                      <a:endParaRPr lang="it-IT" sz="270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1082719">
                <a:tc>
                  <a:txBody>
                    <a:bodyPr/>
                    <a:lstStyle/>
                    <a:p>
                      <a:pPr fontAlgn="t"/>
                      <a:r>
                        <a:rPr lang="it-IT" sz="2700" dirty="0" smtClean="0"/>
                        <a:t>g</a:t>
                      </a:r>
                      <a:endParaRPr lang="it-IT" sz="2700" dirty="0">
                        <a:solidFill>
                          <a:srgbClr val="C00000"/>
                        </a:solidFill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700"/>
                        <a:t>Eseguire una partita globale (trovate tutte le partite, piuttosto che fermarsi dopo la prima partita)</a:t>
                      </a:r>
                      <a:endParaRPr lang="it-IT" sz="270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597913">
                <a:tc>
                  <a:txBody>
                    <a:bodyPr/>
                    <a:lstStyle/>
                    <a:p>
                      <a:pPr fontAlgn="t"/>
                      <a:r>
                        <a:rPr lang="it-IT" sz="2700" dirty="0" smtClean="0"/>
                        <a:t>m</a:t>
                      </a:r>
                      <a:endParaRPr lang="it-IT" sz="2700" dirty="0">
                        <a:solidFill>
                          <a:srgbClr val="C00000"/>
                        </a:solidFill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700" dirty="0"/>
                        <a:t>Effettuare ricerche su righe multiple</a:t>
                      </a:r>
                      <a:endParaRPr lang="it-IT" sz="27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603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3805"/>
            <a:ext cx="10972800" cy="821914"/>
          </a:xfrm>
        </p:spPr>
        <p:txBody>
          <a:bodyPr/>
          <a:lstStyle/>
          <a:p>
            <a:r>
              <a:rPr lang="it-IT" dirty="0" smtClean="0"/>
              <a:t>parentesi quadre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69458"/>
              </p:ext>
            </p:extLst>
          </p:nvPr>
        </p:nvGraphicFramePr>
        <p:xfrm>
          <a:off x="527382" y="1508785"/>
          <a:ext cx="11137238" cy="4908490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688299"/>
                <a:gridCol w="8448939"/>
              </a:tblGrid>
              <a:tr h="490849">
                <a:tc>
                  <a:txBody>
                    <a:bodyPr/>
                    <a:lstStyle/>
                    <a:p>
                      <a:pPr algn="l" fontAlgn="t"/>
                      <a:r>
                        <a:rPr lang="it-IT" sz="2100" dirty="0"/>
                        <a:t>Espressione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2100" dirty="0"/>
                        <a:t>Descrizione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[abc]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/>
                        <a:t>Trova qualsiasi carattere tra le parentesi</a:t>
                      </a:r>
                      <a:endParaRPr lang="it-IT" sz="210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[^abc]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/>
                        <a:t>Trova qualsiasi carattere non tra le parentesi</a:t>
                      </a:r>
                      <a:endParaRPr lang="it-IT" sz="210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[0-9]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Trova qualsiasi cifra 0-9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[A-Z]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Trova un carattere </a:t>
                      </a:r>
                      <a:r>
                        <a:rPr lang="it-IT" sz="2100" baseline="0" dirty="0" smtClean="0"/>
                        <a:t>tra</a:t>
                      </a:r>
                      <a:r>
                        <a:rPr lang="it-IT" sz="2100" dirty="0" smtClean="0"/>
                        <a:t> A maiuscola e Z </a:t>
                      </a:r>
                      <a:r>
                        <a:rPr lang="it-IT" sz="2100" dirty="0"/>
                        <a:t>maiuscola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[a-z]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Trova un carattere </a:t>
                      </a:r>
                      <a:r>
                        <a:rPr lang="it-IT" sz="2100" dirty="0" smtClean="0"/>
                        <a:t>tra a  minuscola a z </a:t>
                      </a:r>
                      <a:r>
                        <a:rPr lang="it-IT" sz="2100" dirty="0"/>
                        <a:t>minuscola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</a:t>
                      </a:r>
                      <a:r>
                        <a:rPr lang="it-IT" sz="2100" dirty="0" err="1"/>
                        <a:t>A-z</a:t>
                      </a:r>
                      <a:r>
                        <a:rPr lang="it-IT" sz="2100" dirty="0"/>
                        <a:t>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/>
                        <a:t>Trova un carattere da maiuscolo a minuscolo A z</a:t>
                      </a:r>
                      <a:endParaRPr lang="it-IT" sz="210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</a:t>
                      </a:r>
                      <a:r>
                        <a:rPr lang="it-IT" sz="2100" dirty="0" err="1"/>
                        <a:t>adgk</a:t>
                      </a:r>
                      <a:r>
                        <a:rPr lang="it-IT" sz="2100" dirty="0"/>
                        <a:t>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Trova qualsiasi carattere </a:t>
                      </a:r>
                      <a:r>
                        <a:rPr lang="it-IT" sz="2100" dirty="0" smtClean="0"/>
                        <a:t>nell'elenco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[</a:t>
                      </a:r>
                      <a:r>
                        <a:rPr lang="it-IT" sz="2100" dirty="0" err="1"/>
                        <a:t>^adgk</a:t>
                      </a:r>
                      <a:r>
                        <a:rPr lang="it-IT" sz="2100" dirty="0"/>
                        <a:t>]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Trova un carattere </a:t>
                      </a:r>
                      <a:r>
                        <a:rPr lang="it-IT" sz="2100" dirty="0" smtClean="0"/>
                        <a:t>non compreso nell'elenco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  <a:tr h="490849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(red|blue|green)</a:t>
                      </a:r>
                      <a:endParaRPr lang="it-IT" sz="2100" dirty="0">
                        <a:solidFill>
                          <a:srgbClr val="C00000"/>
                        </a:solidFill>
                        <a:latin typeface="verdana"/>
                      </a:endParaRPr>
                    </a:p>
                  </a:txBody>
                  <a:tcPr marL="96000" marR="96000" marT="48000" marB="480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Trova una delle alternative indicate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96000" marR="96000" marT="48000" marB="4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65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3805"/>
            <a:ext cx="10972800" cy="756011"/>
          </a:xfrm>
        </p:spPr>
        <p:txBody>
          <a:bodyPr/>
          <a:lstStyle/>
          <a:p>
            <a:r>
              <a:rPr lang="it-IT" dirty="0" smtClean="0"/>
              <a:t>metacaratteri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3221"/>
              </p:ext>
            </p:extLst>
          </p:nvPr>
        </p:nvGraphicFramePr>
        <p:xfrm>
          <a:off x="431371" y="1412776"/>
          <a:ext cx="11425268" cy="4920156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513561"/>
                <a:gridCol w="8911707"/>
              </a:tblGrid>
              <a:tr h="273341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/>
                        <a:t>Metacarattere</a:t>
                      </a:r>
                      <a:endParaRPr lang="it-IT" sz="1600" dirty="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/>
                        <a:t>Descrizione</a:t>
                      </a:r>
                      <a:endParaRPr lang="it-IT" sz="1600" dirty="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smtClean="0"/>
                        <a:t>..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singolo carattere, eccetto newline o terminatore di linea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/>
                        <a:t>\</a:t>
                      </a:r>
                      <a:r>
                        <a:rPr lang="it-IT" sz="1500" dirty="0" smtClean="0"/>
                        <a:t>w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 dirty="0"/>
                        <a:t>Trova un carattere </a:t>
                      </a:r>
                      <a:r>
                        <a:rPr lang="it-IT" sz="1600" dirty="0" smtClean="0"/>
                        <a:t>alfanumerico</a:t>
                      </a:r>
                      <a:endParaRPr lang="it-IT" sz="1600" dirty="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/>
                        <a:t>\</a:t>
                      </a:r>
                      <a:r>
                        <a:rPr lang="it-IT" sz="1500" dirty="0" smtClean="0"/>
                        <a:t>W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non alfanumerico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\d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una cifra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\D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non numerico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\s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uno spazio bianco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\S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 dirty="0"/>
                        <a:t>Trova un carattere non-spazio</a:t>
                      </a:r>
                      <a:endParaRPr lang="it-IT" sz="1600" dirty="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\b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match ad inizio / fine di una parola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\B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Trovare non è una partita ad inizio / fine di una parola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/>
                        <a:t>\0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NUL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\n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di nuova riga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\f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di avanzamento modulo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\r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di ritorno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\t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di tabulazione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err="1"/>
                        <a:t>\v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/>
                        <a:t>Trova un carattere di tabulazione verticale</a:t>
                      </a:r>
                      <a:endParaRPr lang="it-IT" sz="160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/>
                        <a:t>\</a:t>
                      </a:r>
                      <a:r>
                        <a:rPr lang="it-IT" sz="1500" dirty="0" smtClean="0"/>
                        <a:t>xdd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 dirty="0"/>
                        <a:t>Trova il carattere specificato da un numero esadecimale </a:t>
                      </a:r>
                      <a:r>
                        <a:rPr lang="it-IT" sz="1600" dirty="0" err="1"/>
                        <a:t>dd</a:t>
                      </a:r>
                      <a:endParaRPr lang="it-IT" sz="1600" dirty="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  <a:tr h="273341">
                <a:tc>
                  <a:txBody>
                    <a:bodyPr/>
                    <a:lstStyle/>
                    <a:p>
                      <a:pPr fontAlgn="t"/>
                      <a:r>
                        <a:rPr lang="it-IT" sz="1500" dirty="0" smtClean="0"/>
                        <a:t>\uxxxx</a:t>
                      </a:r>
                      <a:endParaRPr lang="it-IT" sz="1500" dirty="0">
                        <a:latin typeface="TitilliumText22L" pitchFamily="50" charset="0"/>
                      </a:endParaRPr>
                    </a:p>
                  </a:txBody>
                  <a:tcPr marL="15735" marR="15735" marT="15735" marB="1573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 dirty="0"/>
                        <a:t>Trova il carattere </a:t>
                      </a:r>
                      <a:r>
                        <a:rPr lang="it-IT" sz="1600" dirty="0" err="1"/>
                        <a:t>Unicode</a:t>
                      </a:r>
                      <a:r>
                        <a:rPr lang="it-IT" sz="1600" dirty="0"/>
                        <a:t> specificato da un numero esadecimale </a:t>
                      </a:r>
                      <a:r>
                        <a:rPr lang="it-IT" sz="1600" dirty="0" err="1"/>
                        <a:t>xxxx</a:t>
                      </a:r>
                      <a:endParaRPr lang="it-IT" sz="1600" dirty="0">
                        <a:latin typeface="TitilliumText22L" pitchFamily="50" charset="0"/>
                      </a:endParaRPr>
                    </a:p>
                  </a:txBody>
                  <a:tcPr marL="14751" marR="14751" marT="14751" marB="1475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509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Quantificatori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561462"/>
              </p:ext>
            </p:extLst>
          </p:nvPr>
        </p:nvGraphicFramePr>
        <p:xfrm>
          <a:off x="335360" y="1600206"/>
          <a:ext cx="11521280" cy="4841782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1920213"/>
                <a:gridCol w="9601067"/>
              </a:tblGrid>
              <a:tr h="440162">
                <a:tc>
                  <a:txBody>
                    <a:bodyPr/>
                    <a:lstStyle/>
                    <a:p>
                      <a:pPr algn="l" fontAlgn="t"/>
                      <a:r>
                        <a:rPr lang="it-IT" sz="2100" dirty="0"/>
                        <a:t>Quantificatore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2100" dirty="0"/>
                        <a:t>Descrizione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 err="1" smtClean="0"/>
                        <a:t>n+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/>
                        <a:t>Corrisponde a qualsiasi stringa che contiene almeno un n</a:t>
                      </a:r>
                      <a:endParaRPr lang="it-IT" sz="210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 err="1" smtClean="0"/>
                        <a:t>n*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/>
                        <a:t>Corrisponde a qualsiasi stringa che contiene zero o più occorrenze di n</a:t>
                      </a:r>
                      <a:endParaRPr lang="it-IT" sz="210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n?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/>
                        <a:t>Corrisponde a qualsiasi stringa che contiene zero o una occorrenze di n</a:t>
                      </a:r>
                      <a:endParaRPr lang="it-IT" sz="210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n {X}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Corrisponde a qualsiasi stringa che contiene una sequenza di X </a:t>
                      </a:r>
                      <a:r>
                        <a:rPr lang="it-IT" sz="2100" dirty="0" smtClean="0"/>
                        <a:t>n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n {X, Y}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Corrisponde a qualsiasi stringa che contiene una sequenza di </a:t>
                      </a:r>
                      <a:r>
                        <a:rPr lang="it-IT" sz="2100" dirty="0" smtClean="0"/>
                        <a:t> n da X </a:t>
                      </a:r>
                      <a:r>
                        <a:rPr lang="it-IT" sz="2100" dirty="0"/>
                        <a:t>a </a:t>
                      </a:r>
                      <a:r>
                        <a:rPr lang="it-IT" sz="2100" dirty="0" smtClean="0"/>
                        <a:t>Y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n {X,}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Corrisponde a qualsiasi stringa che contiene una sequenza di almeno X </a:t>
                      </a:r>
                      <a:r>
                        <a:rPr lang="it-IT" sz="2100" dirty="0" smtClean="0"/>
                        <a:t>n.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 err="1" smtClean="0"/>
                        <a:t>n$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Corrisponde a qualsiasi stringa con n alla </a:t>
                      </a:r>
                      <a:r>
                        <a:rPr lang="it-IT" sz="2100" dirty="0" smtClean="0"/>
                        <a:t>fine.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 err="1" smtClean="0"/>
                        <a:t>^n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Corrisponde a qualsiasi stringa con n </a:t>
                      </a:r>
                      <a:r>
                        <a:rPr lang="it-IT" sz="2100" dirty="0" smtClean="0"/>
                        <a:t>all'inizio.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 smtClean="0"/>
                        <a:t>?</a:t>
                      </a:r>
                      <a:r>
                        <a:rPr lang="it-IT" sz="2100" dirty="0" err="1" smtClean="0"/>
                        <a:t>=n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Corrisponde a qualsiasi stringa che viene </a:t>
                      </a:r>
                      <a:r>
                        <a:rPr lang="it-IT" sz="2100" dirty="0" smtClean="0"/>
                        <a:t>seguita dalla stringa </a:t>
                      </a:r>
                      <a:r>
                        <a:rPr lang="it-IT" sz="2100" dirty="0"/>
                        <a:t>specifica n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  <a:tr h="440162"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 smtClean="0"/>
                        <a:t>?!n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100" dirty="0"/>
                        <a:t>Corrisponde a qualsiasi stringa che non è </a:t>
                      </a:r>
                      <a:r>
                        <a:rPr lang="it-IT" sz="2100" dirty="0" smtClean="0"/>
                        <a:t>seguita dalla stringa specifica n</a:t>
                      </a:r>
                      <a:endParaRPr lang="it-IT" sz="2100" dirty="0">
                        <a:latin typeface="TitilliumText22L" pitchFamily="50" charset="0"/>
                      </a:endParaRPr>
                    </a:p>
                  </a:txBody>
                  <a:tcPr marL="19405" marR="19405" marT="19405" marB="1940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317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prorietà</a:t>
            </a:r>
            <a:r>
              <a:rPr lang="it-IT" dirty="0" smtClean="0"/>
              <a:t> e metodi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80666"/>
              </p:ext>
            </p:extLst>
          </p:nvPr>
        </p:nvGraphicFramePr>
        <p:xfrm>
          <a:off x="431371" y="1796819"/>
          <a:ext cx="11425269" cy="2313864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513560"/>
                <a:gridCol w="8911709"/>
              </a:tblGrid>
              <a:tr h="385644">
                <a:tc>
                  <a:txBody>
                    <a:bodyPr/>
                    <a:lstStyle/>
                    <a:p>
                      <a:pPr algn="l" fontAlgn="t"/>
                      <a:r>
                        <a:rPr lang="it-IT" sz="1900" dirty="0"/>
                        <a:t>Proprietà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900"/>
                        <a:t>Descrizione</a:t>
                      </a:r>
                      <a:endParaRPr lang="it-IT" sz="190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385644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smtClean="0"/>
                        <a:t>global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/>
                        <a:t>Specifica se il modificatore "g" è impostato</a:t>
                      </a:r>
                      <a:endParaRPr lang="it-IT" sz="190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385644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err="1"/>
                        <a:t>ignoreCase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/>
                        <a:t>Specifica se il modificatore "i" è impostato</a:t>
                      </a:r>
                      <a:endParaRPr lang="it-IT" sz="190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385644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err="1"/>
                        <a:t>lastIndex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/>
                        <a:t>L'indice da cui iniziare la prossima </a:t>
                      </a:r>
                      <a:r>
                        <a:rPr lang="it-IT" sz="1900" dirty="0" smtClean="0"/>
                        <a:t>ricerca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385644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err="1"/>
                        <a:t>multiline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/>
                        <a:t>Specifica se il modificatore "m" è impostato</a:t>
                      </a:r>
                      <a:endParaRPr lang="it-IT" sz="190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385644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smtClean="0"/>
                        <a:t>source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/>
                        <a:t>Il testo del pattern </a:t>
                      </a:r>
                      <a:r>
                        <a:rPr lang="it-IT" sz="1900" dirty="0" err="1"/>
                        <a:t>RegExp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1" y="-430886"/>
            <a:ext cx="24628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it-IT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26462"/>
              </p:ext>
            </p:extLst>
          </p:nvPr>
        </p:nvGraphicFramePr>
        <p:xfrm>
          <a:off x="431371" y="4356440"/>
          <a:ext cx="11425269" cy="1904320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2513560"/>
                <a:gridCol w="8911709"/>
              </a:tblGrid>
              <a:tr h="476080">
                <a:tc>
                  <a:txBody>
                    <a:bodyPr/>
                    <a:lstStyle/>
                    <a:p>
                      <a:pPr algn="l" fontAlgn="t"/>
                      <a:r>
                        <a:rPr lang="it-IT" sz="1900" dirty="0"/>
                        <a:t>Metodo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900" dirty="0"/>
                        <a:t>Descrizione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476080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smtClean="0"/>
                        <a:t>compile()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/>
                        <a:t>Compila un espressione regolare</a:t>
                      </a:r>
                      <a:endParaRPr lang="it-IT" sz="190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476080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err="1"/>
                        <a:t>exec</a:t>
                      </a:r>
                      <a:r>
                        <a:rPr lang="it-IT" sz="1900" dirty="0"/>
                        <a:t> ()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smtClean="0"/>
                        <a:t>Cerca la prima occorrenza e la restituisce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  <a:tr h="476080"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/>
                        <a:t>test ()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900" dirty="0" smtClean="0"/>
                        <a:t>Cerca la prima occorrenza .</a:t>
                      </a:r>
                      <a:r>
                        <a:rPr lang="it-IT" sz="1900" dirty="0"/>
                        <a:t> Restituisce vero o falso</a:t>
                      </a:r>
                      <a:endParaRPr lang="it-IT" sz="1900" dirty="0">
                        <a:latin typeface="TitilliumText22L" pitchFamily="50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1" y="-430886"/>
            <a:ext cx="24628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it-IT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19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27061"/>
            <a:ext cx="10363200" cy="1470025"/>
          </a:xfrm>
        </p:spPr>
        <p:txBody>
          <a:bodyPr/>
          <a:lstStyle/>
          <a:p>
            <a:r>
              <a:rPr lang="it-IT" dirty="0" smtClean="0"/>
              <a:t>PRENDERE DECISIONI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72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713"/>
            <a:ext cx="10972800" cy="1143000"/>
          </a:xfrm>
        </p:spPr>
        <p:txBody>
          <a:bodyPr/>
          <a:lstStyle/>
          <a:p>
            <a:pPr eaLnBrk="1" hangingPunct="1"/>
            <a:r>
              <a:rPr lang="it-IT" dirty="0" smtClean="0">
                <a:solidFill>
                  <a:srgbClr val="006699"/>
                </a:solidFill>
              </a:rPr>
              <a:t>ASSEGNARE UN VALORE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2" y="3860800"/>
            <a:ext cx="11343217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48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p</a:t>
            </a:r>
            <a:r>
              <a:rPr lang="it-IT" sz="48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ippo</a:t>
            </a:r>
            <a:r>
              <a:rPr lang="it-IT" sz="48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800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= </a:t>
            </a:r>
            <a:r>
              <a:rPr lang="it-IT" sz="48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″Ciao gente!″</a:t>
            </a:r>
            <a:r>
              <a:rPr lang="it-IT" sz="4800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  <a:endParaRPr lang="it-IT" sz="4800" dirty="0">
              <a:solidFill>
                <a:srgbClr val="00B050"/>
              </a:solidFill>
              <a:latin typeface="Source Code Pro" panose="020B0509030403020204" pitchFamily="49" charset="0"/>
            </a:endParaRPr>
          </a:p>
        </p:txBody>
      </p:sp>
      <p:grpSp>
        <p:nvGrpSpPr>
          <p:cNvPr id="2" name="Gruppo 13"/>
          <p:cNvGrpSpPr>
            <a:grpSpLocks/>
          </p:cNvGrpSpPr>
          <p:nvPr/>
        </p:nvGrpSpPr>
        <p:grpSpPr bwMode="auto">
          <a:xfrm>
            <a:off x="181231" y="2132211"/>
            <a:ext cx="11343918" cy="3889179"/>
            <a:chOff x="135595" y="2132118"/>
            <a:chExt cx="8508136" cy="3889732"/>
          </a:xfrm>
        </p:grpSpPr>
        <p:sp>
          <p:nvSpPr>
            <p:cNvPr id="4" name="Fumetto 1 3"/>
            <p:cNvSpPr/>
            <p:nvPr/>
          </p:nvSpPr>
          <p:spPr>
            <a:xfrm>
              <a:off x="135595" y="2204958"/>
              <a:ext cx="3067723" cy="1079653"/>
            </a:xfrm>
            <a:prstGeom prst="wedgeRectCallout">
              <a:avLst>
                <a:gd name="adj1" fmla="val -9196"/>
                <a:gd name="adj2" fmla="val 111649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>
                  <a:solidFill>
                    <a:srgbClr val="996600"/>
                  </a:solidFill>
                </a:rPr>
                <a:t>identificatore</a:t>
              </a:r>
            </a:p>
            <a:p>
              <a:pPr algn="ctr">
                <a:defRPr/>
              </a:pPr>
              <a:r>
                <a:rPr lang="it-IT" sz="3200" b="1" dirty="0" smtClean="0">
                  <a:solidFill>
                    <a:srgbClr val="996600"/>
                  </a:solidFill>
                </a:rPr>
                <a:t>(nome della variabile</a:t>
              </a:r>
              <a:r>
                <a:rPr lang="it-IT" sz="3200" b="1" dirty="0">
                  <a:solidFill>
                    <a:srgbClr val="996600"/>
                  </a:solidFill>
                </a:rPr>
                <a:t>)</a:t>
              </a:r>
            </a:p>
          </p:txBody>
        </p:sp>
        <p:sp>
          <p:nvSpPr>
            <p:cNvPr id="5" name="Fumetto 1 4"/>
            <p:cNvSpPr/>
            <p:nvPr/>
          </p:nvSpPr>
          <p:spPr>
            <a:xfrm>
              <a:off x="3418791" y="2204957"/>
              <a:ext cx="2592447" cy="1008205"/>
            </a:xfrm>
            <a:prstGeom prst="wedgeRectCallout">
              <a:avLst>
                <a:gd name="adj1" fmla="val 18038"/>
                <a:gd name="adj2" fmla="val 124453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>
                  <a:solidFill>
                    <a:srgbClr val="FF0000"/>
                  </a:solidFill>
                </a:rPr>
                <a:t>c</a:t>
              </a:r>
              <a:r>
                <a:rPr lang="it-IT" sz="3200" b="1" dirty="0" smtClean="0">
                  <a:solidFill>
                    <a:srgbClr val="FF0000"/>
                  </a:solidFill>
                </a:rPr>
                <a:t>ostante stringa</a:t>
              </a:r>
              <a:endParaRPr lang="it-IT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Fumetto 1 5"/>
            <p:cNvSpPr/>
            <p:nvPr/>
          </p:nvSpPr>
          <p:spPr>
            <a:xfrm>
              <a:off x="539433" y="4869161"/>
              <a:ext cx="2663886" cy="1152689"/>
            </a:xfrm>
            <a:prstGeom prst="wedgeRectCallout">
              <a:avLst>
                <a:gd name="adj1" fmla="val 16068"/>
                <a:gd name="adj2" fmla="val -89480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>
                  <a:solidFill>
                    <a:srgbClr val="FF0000"/>
                  </a:solidFill>
                </a:rPr>
                <a:t>operatore </a:t>
              </a:r>
            </a:p>
            <a:p>
              <a:pPr algn="ctr">
                <a:defRPr/>
              </a:pPr>
              <a:r>
                <a:rPr lang="it-IT" sz="3200" b="1" dirty="0">
                  <a:solidFill>
                    <a:srgbClr val="FF0000"/>
                  </a:solidFill>
                </a:rPr>
                <a:t>(assegnazione)</a:t>
              </a:r>
            </a:p>
          </p:txBody>
        </p:sp>
        <p:sp>
          <p:nvSpPr>
            <p:cNvPr id="10" name="Fumetto 1 9"/>
            <p:cNvSpPr/>
            <p:nvPr/>
          </p:nvSpPr>
          <p:spPr>
            <a:xfrm>
              <a:off x="6556121" y="2132118"/>
              <a:ext cx="2087610" cy="720828"/>
            </a:xfrm>
            <a:prstGeom prst="wedgeRectCallout">
              <a:avLst>
                <a:gd name="adj1" fmla="val -51858"/>
                <a:gd name="adj2" fmla="val 231394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 smtClean="0">
                  <a:solidFill>
                    <a:srgbClr val="00B050"/>
                  </a:solidFill>
                </a:rPr>
                <a:t>separatore</a:t>
              </a:r>
              <a:endParaRPr lang="it-IT" sz="32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033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61797"/>
            <a:ext cx="10972800" cy="1143000"/>
          </a:xfrm>
        </p:spPr>
        <p:txBody>
          <a:bodyPr/>
          <a:lstStyle/>
          <a:p>
            <a:r>
              <a:rPr lang="it-IT" sz="4267" dirty="0"/>
              <a:t>LE STRUTTURE </a:t>
            </a:r>
            <a:r>
              <a:rPr lang="it-IT" sz="4267" dirty="0" err="1"/>
              <a:t>DI</a:t>
            </a:r>
            <a:r>
              <a:rPr lang="it-IT" sz="4267" dirty="0"/>
              <a:t> CONTROLLO</a:t>
            </a:r>
            <a:endParaRPr lang="it-IT" sz="4267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Le strutture di programmazione che mi consentono di prendere decisioni sono essenzialmente due:</a:t>
            </a:r>
          </a:p>
          <a:p>
            <a:pPr lvl="1"/>
            <a:r>
              <a:rPr lang="it-IT" sz="3200" b="1" dirty="0"/>
              <a:t>condizionale</a:t>
            </a:r>
            <a:r>
              <a:rPr lang="it-IT" sz="3200" dirty="0"/>
              <a:t>: faccio una determinata cosa se una condizione risulta vera altrimenti ne faccio un'altra</a:t>
            </a:r>
          </a:p>
          <a:p>
            <a:pPr lvl="1"/>
            <a:r>
              <a:rPr lang="it-IT" sz="3200" b="1" dirty="0"/>
              <a:t>iterativa</a:t>
            </a:r>
            <a:r>
              <a:rPr lang="it-IT" sz="3200" dirty="0"/>
              <a:t> (o </a:t>
            </a:r>
            <a:r>
              <a:rPr lang="it-IT" sz="3200" dirty="0" err="1"/>
              <a:t>loop</a:t>
            </a:r>
            <a:r>
              <a:rPr lang="it-IT" sz="3200" dirty="0"/>
              <a:t>): ripeto una determinata operazione finche una condizione risulta vera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51112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SINTASSI DELL’ISTRUZIONE IF</a:t>
            </a:r>
            <a:endParaRPr lang="it-IT" sz="4800" spc="800" dirty="0">
              <a:solidFill>
                <a:schemeClr val="accent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796819"/>
            <a:ext cx="10767484" cy="4512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L’istruzione </a:t>
            </a:r>
            <a:r>
              <a:rPr lang="it-IT" sz="2400" dirty="0" err="1"/>
              <a:t>if</a:t>
            </a:r>
            <a:r>
              <a:rPr lang="it-IT" sz="2400" dirty="0"/>
              <a:t> può avere due forme: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( espressione ) blocco di istruzioni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( espressione ) blocco di istruzioni </a:t>
            </a:r>
            <a:r>
              <a:rPr lang="it-IT" sz="2400" b="1" dirty="0">
                <a:solidFill>
                  <a:srgbClr val="006699"/>
                </a:solidFill>
              </a:rPr>
              <a:t>else</a:t>
            </a:r>
            <a:r>
              <a:rPr lang="it-IT" sz="2400" dirty="0"/>
              <a:t> blocco di istruzioni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L'espressione che compare dopo la parola chiave </a:t>
            </a: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deve essere di tipo logico, se la condizione risulta vera viene eseguita l'istruzione subito seguente; nel secondo caso, invece, se la condizione risulta vera si esegue l'istruzione seguente, altrimenti si esegue l'istruzione subito dopo la parola chiave </a:t>
            </a:r>
            <a:r>
              <a:rPr lang="it-IT" sz="2400" b="1" dirty="0"/>
              <a:t>else</a:t>
            </a:r>
            <a:r>
              <a:rPr lang="it-IT" sz="2400" dirty="0"/>
              <a:t>.</a:t>
            </a:r>
            <a:r>
              <a:rPr lang="it-IT" sz="2667" dirty="0"/>
              <a:t>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Per più scelte invece si può usare l'</a:t>
            </a:r>
            <a:r>
              <a:rPr lang="it-IT" sz="2400" b="1" dirty="0"/>
              <a:t>else </a:t>
            </a:r>
            <a:r>
              <a:rPr lang="it-IT" sz="2400" b="1" dirty="0" err="1"/>
              <a:t>if</a:t>
            </a:r>
            <a:r>
              <a:rPr lang="it-IT" sz="2400" dirty="0"/>
              <a:t> che permette di porre una condizione anche per le alternative, lasciando ovviamente la possibilità di mettere l'else (senza condizioni) in posizione finale.</a:t>
            </a:r>
          </a:p>
        </p:txBody>
      </p:sp>
    </p:spTree>
    <p:extLst>
      <p:ext uri="{BB962C8B-B14F-4D97-AF65-F5344CB8AC3E}">
        <p14:creationId xmlns:p14="http://schemas.microsoft.com/office/powerpoint/2010/main" val="429260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65381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BLOCCO IF</a:t>
            </a:r>
            <a:endParaRPr lang="it-IT" sz="4800" spc="800" dirty="0">
              <a:solidFill>
                <a:schemeClr val="accent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2" y="1892829"/>
            <a:ext cx="10767484" cy="441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3733" b="1" dirty="0">
                <a:latin typeface="Courier New" pitchFamily="49" charset="0"/>
                <a:cs typeface="Courier New" pitchFamily="49" charset="0"/>
              </a:rPr>
              <a:t> (condizione)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	//comandi se condizione è vera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// il programma continua qui</a:t>
            </a:r>
          </a:p>
        </p:txBody>
      </p:sp>
    </p:spTree>
    <p:extLst>
      <p:ext uri="{BB962C8B-B14F-4D97-AF65-F5344CB8AC3E}">
        <p14:creationId xmlns:p14="http://schemas.microsoft.com/office/powerpoint/2010/main" val="12854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2606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BLOCCO IF ELSE</a:t>
            </a:r>
            <a:endParaRPr lang="it-IT" sz="4800" spc="800" dirty="0">
              <a:solidFill>
                <a:schemeClr val="accent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2" y="1316765"/>
            <a:ext cx="10767484" cy="52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(condizione)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	comandi se condizione è vera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	comandi se condizione è falsa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// il programma continua qui</a:t>
            </a:r>
          </a:p>
          <a:p>
            <a:pPr marL="457189" indent="-457189">
              <a:spcBef>
                <a:spcPct val="20000"/>
              </a:spcBef>
            </a:pPr>
            <a:endParaRPr lang="it-IT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323147"/>
            <a:ext cx="10972800" cy="1143000"/>
          </a:xfrm>
        </p:spPr>
        <p:txBody>
          <a:bodyPr/>
          <a:lstStyle/>
          <a:p>
            <a:r>
              <a:rPr lang="it-IT" sz="5400" dirty="0" smtClean="0"/>
              <a:t>GLI OPERATORI LOGICI</a:t>
            </a:r>
            <a:endParaRPr lang="it-IT" sz="5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173599"/>
              </p:ext>
            </p:extLst>
          </p:nvPr>
        </p:nvGraphicFramePr>
        <p:xfrm>
          <a:off x="609600" y="1412776"/>
          <a:ext cx="109728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  <a:gridCol w="3657600"/>
              </a:tblGrid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operazione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javascript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precedenza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uguaglianza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==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disuguaglianza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!=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maggiore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&gt;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maggiore o uguale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&gt;=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minore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&lt;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minore o uguale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&lt;=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and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&amp;&amp;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or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||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not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!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3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1796819"/>
            <a:ext cx="11055019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/>
              <a:t>Prendiamo questi </a:t>
            </a:r>
            <a:r>
              <a:rPr lang="it-IT" sz="3733" dirty="0"/>
              <a:t>enunciati</a:t>
            </a:r>
            <a:r>
              <a:rPr lang="it-IT" sz="3733" dirty="0"/>
              <a:t>: </a:t>
            </a:r>
            <a:endParaRPr lang="it-IT" sz="3733" dirty="0"/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esco se il tempo </a:t>
            </a:r>
            <a:r>
              <a:rPr lang="it-IT" sz="3733" dirty="0"/>
              <a:t>è </a:t>
            </a:r>
            <a:r>
              <a:rPr lang="it-IT" sz="3733" dirty="0"/>
              <a:t>bello ed </a:t>
            </a:r>
            <a:r>
              <a:rPr lang="it-IT" sz="3733" dirty="0"/>
              <a:t>è caldo 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esco se il tempo è bello o è caldo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non esco se il tempo non è bello e non è caldo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non esco se il tempo non è bello o non è caldo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15858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441856"/>
              </p:ext>
            </p:extLst>
          </p:nvPr>
        </p:nvGraphicFramePr>
        <p:xfrm>
          <a:off x="609600" y="2564904"/>
          <a:ext cx="10972800" cy="3339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4059"/>
                <a:gridCol w="2304256"/>
                <a:gridCol w="3511285"/>
                <a:gridCol w="2743200"/>
              </a:tblGrid>
              <a:tr h="50272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congiunzione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risultato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9821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tempo è bello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ed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temperatura</a:t>
                      </a:r>
                      <a:r>
                        <a:rPr lang="it-IT" sz="2400" baseline="0" dirty="0" smtClean="0"/>
                        <a:t> è caldo</a:t>
                      </a:r>
                      <a:endParaRPr lang="it-IT" sz="24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esco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6197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6197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5752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5752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fasle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623392" y="1689194"/>
            <a:ext cx="10945216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4267" dirty="0"/>
              <a:t>esco se il tempo è bello </a:t>
            </a:r>
            <a:r>
              <a:rPr lang="it-IT" sz="4267" dirty="0">
                <a:solidFill>
                  <a:srgbClr val="FF0000"/>
                </a:solidFill>
                <a:latin typeface="+mj-lt"/>
              </a:rPr>
              <a:t>ed</a:t>
            </a:r>
            <a:r>
              <a:rPr lang="it-IT" sz="4267" dirty="0"/>
              <a:t> è caldo 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5156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30907"/>
              </p:ext>
            </p:extLst>
          </p:nvPr>
        </p:nvGraphicFramePr>
        <p:xfrm>
          <a:off x="609600" y="2622570"/>
          <a:ext cx="10972800" cy="35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4059"/>
                <a:gridCol w="2304256"/>
                <a:gridCol w="3511285"/>
                <a:gridCol w="2743200"/>
              </a:tblGrid>
              <a:tr h="72755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congiunzione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risultato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72755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tempo è bello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temperatura</a:t>
                      </a:r>
                      <a:r>
                        <a:rPr lang="it-IT" sz="2400" baseline="0" dirty="0" smtClean="0"/>
                        <a:t> è caldo</a:t>
                      </a:r>
                      <a:endParaRPr lang="it-IT" sz="24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esco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fasle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623392" y="1689194"/>
            <a:ext cx="10945216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4267" dirty="0"/>
              <a:t>esco se il tempo è bello </a:t>
            </a:r>
            <a:r>
              <a:rPr lang="it-IT" sz="4267" dirty="0">
                <a:solidFill>
                  <a:srgbClr val="FF0000"/>
                </a:solidFill>
                <a:latin typeface="+mj-lt"/>
              </a:rPr>
              <a:t>o</a:t>
            </a:r>
            <a:r>
              <a:rPr lang="it-IT" sz="4267" dirty="0"/>
              <a:t> è caldo 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27315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474273"/>
              </p:ext>
            </p:extLst>
          </p:nvPr>
        </p:nvGraphicFramePr>
        <p:xfrm>
          <a:off x="609600" y="2564905"/>
          <a:ext cx="10972800" cy="3506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730"/>
                <a:gridCol w="2824488"/>
                <a:gridCol w="2112235"/>
                <a:gridCol w="3177547"/>
                <a:gridCol w="1828800"/>
              </a:tblGrid>
              <a:tr h="584397"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congiunzione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risultato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non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tempo è bello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temperatura</a:t>
                      </a:r>
                      <a:r>
                        <a:rPr lang="it-IT" sz="2400" baseline="0" dirty="0" smtClean="0"/>
                        <a:t> è caldo</a:t>
                      </a:r>
                      <a:endParaRPr lang="it-IT" sz="24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non esco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 </a:t>
                      </a:r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43338" y="1771267"/>
            <a:ext cx="11620293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>
                <a:solidFill>
                  <a:srgbClr val="FF0000"/>
                </a:solidFill>
                <a:latin typeface="+mj-lt"/>
              </a:rPr>
              <a:t>non</a:t>
            </a:r>
            <a:r>
              <a:rPr lang="it-IT" sz="3733" dirty="0">
                <a:solidFill>
                  <a:srgbClr val="FF0000"/>
                </a:solidFill>
              </a:rPr>
              <a:t> </a:t>
            </a:r>
            <a:r>
              <a:rPr lang="it-IT" sz="3733" dirty="0"/>
              <a:t>esco se il tempo </a:t>
            </a:r>
            <a:r>
              <a:rPr lang="it-IT" sz="3733" dirty="0">
                <a:solidFill>
                  <a:srgbClr val="FF0000"/>
                </a:solidFill>
                <a:latin typeface="+mj-lt"/>
              </a:rPr>
              <a:t>non</a:t>
            </a:r>
            <a:r>
              <a:rPr lang="it-IT" sz="3733" dirty="0"/>
              <a:t> è bello </a:t>
            </a:r>
            <a:r>
              <a:rPr lang="it-IT" sz="3733" dirty="0">
                <a:solidFill>
                  <a:srgbClr val="FF0000"/>
                </a:solidFill>
                <a:latin typeface="+mj-lt"/>
              </a:rPr>
              <a:t>e non </a:t>
            </a:r>
            <a:r>
              <a:rPr lang="it-IT" sz="3733" dirty="0"/>
              <a:t>è caldo </a:t>
            </a: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1278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di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422193"/>
              </p:ext>
            </p:extLst>
          </p:nvPr>
        </p:nvGraphicFramePr>
        <p:xfrm>
          <a:off x="609600" y="3059172"/>
          <a:ext cx="10972799" cy="329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681"/>
                <a:gridCol w="2791537"/>
                <a:gridCol w="2016224"/>
                <a:gridCol w="3648405"/>
                <a:gridCol w="1453952"/>
              </a:tblGrid>
              <a:tr h="548700">
                <a:tc>
                  <a:txBody>
                    <a:bodyPr/>
                    <a:lstStyle/>
                    <a:p>
                      <a:pPr algn="ctr"/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enunciato 1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congiunzione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enunciato 2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risultato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non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tempo è bello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temperatura</a:t>
                      </a:r>
                      <a:r>
                        <a:rPr lang="it-IT" sz="2000" baseline="0" dirty="0" smtClean="0"/>
                        <a:t> è caldo</a:t>
                      </a:r>
                      <a:endParaRPr lang="it-IT" sz="20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non esco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 </a:t>
                      </a:r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65903" y="1689194"/>
            <a:ext cx="11640065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>
                <a:latin typeface="+mj-lt"/>
              </a:rPr>
              <a:t>non</a:t>
            </a:r>
            <a:r>
              <a:rPr lang="it-IT" sz="3733" dirty="0"/>
              <a:t> esco se il tempo </a:t>
            </a:r>
            <a:r>
              <a:rPr lang="it-IT" sz="3733" dirty="0">
                <a:latin typeface="+mj-lt"/>
              </a:rPr>
              <a:t>non</a:t>
            </a:r>
            <a:r>
              <a:rPr lang="it-IT" sz="3733" dirty="0"/>
              <a:t> è bello </a:t>
            </a:r>
            <a:r>
              <a:rPr lang="it-IT" sz="3733" dirty="0">
                <a:solidFill>
                  <a:srgbClr val="FF0000"/>
                </a:solidFill>
                <a:latin typeface="+mj-lt"/>
              </a:rPr>
              <a:t>o</a:t>
            </a:r>
            <a:r>
              <a:rPr lang="it-IT" sz="3733" dirty="0"/>
              <a:t> </a:t>
            </a:r>
            <a:r>
              <a:rPr lang="it-IT" sz="3733" dirty="0">
                <a:latin typeface="+mj-lt"/>
              </a:rPr>
              <a:t>non</a:t>
            </a:r>
            <a:r>
              <a:rPr lang="it-IT" sz="3733" dirty="0"/>
              <a:t> è caldo </a:t>
            </a: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8824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713"/>
            <a:ext cx="10972800" cy="1143000"/>
          </a:xfrm>
        </p:spPr>
        <p:txBody>
          <a:bodyPr/>
          <a:lstStyle/>
          <a:p>
            <a:pPr eaLnBrk="1" hangingPunct="1"/>
            <a:r>
              <a:rPr lang="it-IT" dirty="0" smtClean="0">
                <a:solidFill>
                  <a:srgbClr val="006699"/>
                </a:solidFill>
              </a:rPr>
              <a:t>ASSEGNARE UN VALORE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2" y="3860800"/>
            <a:ext cx="11343217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48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p</a:t>
            </a:r>
            <a:r>
              <a:rPr lang="it-IT" sz="4800" b="1" dirty="0" err="1" smtClean="0">
                <a:solidFill>
                  <a:srgbClr val="996600"/>
                </a:solidFill>
                <a:latin typeface="Source Code Pro" panose="020B0509030403020204" pitchFamily="49" charset="0"/>
              </a:rPr>
              <a:t>ippo</a:t>
            </a:r>
            <a:r>
              <a:rPr lang="it-IT" sz="4800" b="1" dirty="0" smtClean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800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= </a:t>
            </a:r>
            <a:r>
              <a:rPr lang="it-IT" sz="4800" b="1" dirty="0">
                <a:solidFill>
                  <a:srgbClr val="7030A0"/>
                </a:solidFill>
                <a:latin typeface="Source Code Pro" panose="020B0509030403020204" pitchFamily="49" charset="0"/>
              </a:rPr>
              <a:t>new </a:t>
            </a:r>
            <a:r>
              <a:rPr lang="it-IT" sz="48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Date</a:t>
            </a:r>
            <a:r>
              <a:rPr lang="it-IT" sz="4800" dirty="0">
                <a:latin typeface="Source Code Pro" panose="020B0509030403020204" pitchFamily="49" charset="0"/>
              </a:rPr>
              <a:t>()</a:t>
            </a:r>
            <a:r>
              <a:rPr lang="it-IT" sz="4800" dirty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</a:p>
        </p:txBody>
      </p:sp>
      <p:grpSp>
        <p:nvGrpSpPr>
          <p:cNvPr id="2" name="Gruppo 13"/>
          <p:cNvGrpSpPr>
            <a:grpSpLocks/>
          </p:cNvGrpSpPr>
          <p:nvPr/>
        </p:nvGrpSpPr>
        <p:grpSpPr bwMode="auto">
          <a:xfrm>
            <a:off x="431801" y="2132211"/>
            <a:ext cx="10656754" cy="3906125"/>
            <a:chOff x="323527" y="2132118"/>
            <a:chExt cx="7992746" cy="3906680"/>
          </a:xfrm>
        </p:grpSpPr>
        <p:sp>
          <p:nvSpPr>
            <p:cNvPr id="4" name="Fumetto 1 3"/>
            <p:cNvSpPr/>
            <p:nvPr/>
          </p:nvSpPr>
          <p:spPr>
            <a:xfrm>
              <a:off x="323527" y="2204958"/>
              <a:ext cx="3049612" cy="1079653"/>
            </a:xfrm>
            <a:prstGeom prst="wedgeRectCallout">
              <a:avLst>
                <a:gd name="adj1" fmla="val -33767"/>
                <a:gd name="adj2" fmla="val 112412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2800" b="1" dirty="0">
                  <a:solidFill>
                    <a:srgbClr val="996600"/>
                  </a:solidFill>
                </a:rPr>
                <a:t>identificatore</a:t>
              </a:r>
            </a:p>
            <a:p>
              <a:pPr algn="ctr">
                <a:defRPr/>
              </a:pPr>
              <a:r>
                <a:rPr lang="it-IT" sz="2800" b="1" dirty="0" smtClean="0">
                  <a:solidFill>
                    <a:srgbClr val="996600"/>
                  </a:solidFill>
                </a:rPr>
                <a:t>(nome della variabile</a:t>
              </a:r>
              <a:r>
                <a:rPr lang="it-IT" sz="2800" b="1" dirty="0">
                  <a:solidFill>
                    <a:srgbClr val="996600"/>
                  </a:solidFill>
                </a:rPr>
                <a:t>)</a:t>
              </a:r>
            </a:p>
          </p:txBody>
        </p:sp>
        <p:sp>
          <p:nvSpPr>
            <p:cNvPr id="5" name="Fumetto 1 4"/>
            <p:cNvSpPr/>
            <p:nvPr/>
          </p:nvSpPr>
          <p:spPr>
            <a:xfrm>
              <a:off x="3455864" y="2204957"/>
              <a:ext cx="2592447" cy="1008205"/>
            </a:xfrm>
            <a:prstGeom prst="wedgeRectCallout">
              <a:avLst>
                <a:gd name="adj1" fmla="val -10561"/>
                <a:gd name="adj2" fmla="val 123636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2800" b="1" dirty="0" smtClean="0">
                  <a:solidFill>
                    <a:srgbClr val="FF0000"/>
                  </a:solidFill>
                </a:rPr>
                <a:t>classe (prototipo dell’oggetto)  </a:t>
              </a:r>
              <a:endParaRPr lang="it-IT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Fumetto 1 5"/>
            <p:cNvSpPr/>
            <p:nvPr/>
          </p:nvSpPr>
          <p:spPr>
            <a:xfrm>
              <a:off x="809055" y="5013642"/>
              <a:ext cx="2394264" cy="1008207"/>
            </a:xfrm>
            <a:prstGeom prst="wedgeRectCallout">
              <a:avLst>
                <a:gd name="adj1" fmla="val 12481"/>
                <a:gd name="adj2" fmla="val -108173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2800" b="1" dirty="0">
                  <a:solidFill>
                    <a:srgbClr val="FF0000"/>
                  </a:solidFill>
                </a:rPr>
                <a:t>operatore </a:t>
              </a:r>
            </a:p>
            <a:p>
              <a:pPr algn="ctr">
                <a:defRPr/>
              </a:pPr>
              <a:r>
                <a:rPr lang="it-IT" sz="2800" b="1" dirty="0">
                  <a:solidFill>
                    <a:srgbClr val="FF0000"/>
                  </a:solidFill>
                </a:rPr>
                <a:t>(assegnazione)</a:t>
              </a:r>
            </a:p>
          </p:txBody>
        </p:sp>
        <p:sp>
          <p:nvSpPr>
            <p:cNvPr id="9" name="Fumetto 1 8"/>
            <p:cNvSpPr/>
            <p:nvPr/>
          </p:nvSpPr>
          <p:spPr>
            <a:xfrm>
              <a:off x="3492249" y="5013642"/>
              <a:ext cx="3816607" cy="1025156"/>
            </a:xfrm>
            <a:prstGeom prst="wedgeRectCallout">
              <a:avLst>
                <a:gd name="adj1" fmla="val -49203"/>
                <a:gd name="adj2" fmla="val -92051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2800" b="1" dirty="0">
                  <a:solidFill>
                    <a:srgbClr val="7030A0"/>
                  </a:solidFill>
                </a:rPr>
                <a:t>operatore</a:t>
              </a:r>
            </a:p>
            <a:p>
              <a:pPr algn="ctr">
                <a:defRPr/>
              </a:pPr>
              <a:r>
                <a:rPr lang="it-IT" sz="2800" b="1" dirty="0">
                  <a:solidFill>
                    <a:srgbClr val="7030A0"/>
                  </a:solidFill>
                </a:rPr>
                <a:t>(creazione di un oggetto)</a:t>
              </a:r>
            </a:p>
          </p:txBody>
        </p:sp>
        <p:sp>
          <p:nvSpPr>
            <p:cNvPr id="10" name="Fumetto 1 9"/>
            <p:cNvSpPr/>
            <p:nvPr/>
          </p:nvSpPr>
          <p:spPr>
            <a:xfrm>
              <a:off x="6228663" y="2132118"/>
              <a:ext cx="2087610" cy="720828"/>
            </a:xfrm>
            <a:prstGeom prst="wedgeRectCallout">
              <a:avLst>
                <a:gd name="adj1" fmla="val -90925"/>
                <a:gd name="adj2" fmla="val 216535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3200" b="1" dirty="0">
                  <a:solidFill>
                    <a:srgbClr val="00B050"/>
                  </a:solidFill>
                </a:rPr>
                <a:t>parentesi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190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ESEMPIO 1</a:t>
            </a:r>
            <a:endParaRPr lang="it-IT" sz="4800" spc="800" dirty="0">
              <a:solidFill>
                <a:schemeClr val="accent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508787"/>
            <a:ext cx="1076748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* Funzione che formatta ore minuti e secondi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zeroPrima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(n)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//converto n in stringa concatenandolo a str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str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= "";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str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133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 se la lunghezza della stringa n è minore di 2 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 aggiungo uno 0 in testa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b="1" dirty="0" smtClean="0">
                <a:latin typeface="Courier New" pitchFamily="49" charset="0"/>
                <a:cs typeface="Courier New" pitchFamily="49" charset="0"/>
              </a:rPr>
              <a:t>(n &lt; 10){</a:t>
            </a:r>
            <a:endParaRPr lang="it-IT" sz="2133" b="1" dirty="0">
              <a:latin typeface="Courier New" pitchFamily="49" charset="0"/>
              <a:cs typeface="Courier New" pitchFamily="49" charset="0"/>
            </a:endParaRP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  str = "0" + str;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str;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2133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2606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ESEMPIO 2</a:t>
            </a:r>
            <a:endParaRPr lang="it-IT" sz="4800" spc="800" dirty="0">
              <a:solidFill>
                <a:schemeClr val="accent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124744"/>
            <a:ext cx="10767484" cy="52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confronta =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()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1467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n =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parseFloat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("numero").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it-IT" sz="1467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parseFloat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("confronta").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it-IT" sz="1467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message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= "";</a:t>
            </a:r>
          </a:p>
          <a:p>
            <a:r>
              <a:rPr lang="it-IT" sz="1467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isNaN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(c) ||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isNaN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(n))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it-IT" sz="1467" dirty="0" err="1">
                <a:latin typeface="Courier New" pitchFamily="49" charset="0"/>
                <a:cs typeface="Courier New" pitchFamily="49" charset="0"/>
              </a:rPr>
              <a:t>message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 = "Errore: almeno uno dei valori inseriti non è un numero."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it-IT" sz="1467" b="1" dirty="0">
                <a:latin typeface="Courier New" pitchFamily="49" charset="0"/>
                <a:cs typeface="Courier New" pitchFamily="49" charset="0"/>
              </a:rPr>
              <a:t>   else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(c &gt; n)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it-IT" sz="1467" dirty="0" err="1">
                <a:latin typeface="Courier New" pitchFamily="49" charset="0"/>
                <a:cs typeface="Courier New" pitchFamily="49" charset="0"/>
              </a:rPr>
              <a:t>message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 = "Il numero inserito (" + c +") è maggiore del numero di riferimento."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it-IT" sz="1467" b="1" dirty="0">
                <a:latin typeface="Courier New" pitchFamily="49" charset="0"/>
                <a:cs typeface="Courier New" pitchFamily="49" charset="0"/>
              </a:rPr>
              <a:t>   else </a:t>
            </a:r>
            <a:r>
              <a:rPr lang="it-IT" sz="1467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467" b="1" dirty="0">
                <a:latin typeface="Courier New" pitchFamily="49" charset="0"/>
                <a:cs typeface="Courier New" pitchFamily="49" charset="0"/>
              </a:rPr>
              <a:t> (c == n)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it-IT" sz="1467" dirty="0" err="1">
                <a:latin typeface="Courier New" pitchFamily="49" charset="0"/>
                <a:cs typeface="Courier New" pitchFamily="49" charset="0"/>
              </a:rPr>
              <a:t>message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 = "Il numero inserito (" + c +") è uguale del numero di riferimento."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it-IT" sz="1467" b="1" dirty="0">
                <a:latin typeface="Courier New" pitchFamily="49" charset="0"/>
                <a:cs typeface="Courier New" pitchFamily="49" charset="0"/>
              </a:rPr>
              <a:t>   else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it-IT" sz="1467" u="sng" dirty="0" err="1">
                <a:latin typeface="Courier New" pitchFamily="49" charset="0"/>
                <a:cs typeface="Courier New" pitchFamily="49" charset="0"/>
              </a:rPr>
              <a:t>message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 = "Il numero inserito (" + c +") è minore del numero di riferimento."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1467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1467" dirty="0" err="1">
                <a:latin typeface="Courier New" pitchFamily="49" charset="0"/>
                <a:cs typeface="Courier New" pitchFamily="49" charset="0"/>
              </a:rPr>
              <a:t>messaggio_confronto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it-IT" sz="1467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1467" dirty="0" err="1">
                <a:latin typeface="Courier New" pitchFamily="49" charset="0"/>
                <a:cs typeface="Courier New" pitchFamily="49" charset="0"/>
              </a:rPr>
              <a:t>message</a:t>
            </a:r>
            <a:r>
              <a:rPr lang="it-IT" sz="1467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1467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71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4267" dirty="0">
                <a:solidFill>
                  <a:schemeClr val="accent1"/>
                </a:solidFill>
                <a:latin typeface="+mj-lt"/>
              </a:rPr>
              <a:t>La programmazione Iterativa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  <a:defRPr/>
            </a:pPr>
            <a:r>
              <a:rPr lang="it-IT" sz="3733" b="1" dirty="0">
                <a:solidFill>
                  <a:srgbClr val="006699"/>
                </a:solidFill>
              </a:rPr>
              <a:t>Flusso naturale del programma:</a:t>
            </a:r>
            <a:r>
              <a:rPr lang="it-IT" sz="3733" dirty="0"/>
              <a:t> 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  <a:defRPr/>
            </a:pPr>
            <a:r>
              <a:rPr lang="it-IT" sz="3200" dirty="0"/>
              <a:t>viene eseguita un’istruzione dopo l’altra fino a che non si incontra l’istruzione di fine programma.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  <a:defRPr/>
            </a:pPr>
            <a:r>
              <a:rPr lang="it-IT" sz="3733" b="1" dirty="0">
                <a:solidFill>
                  <a:srgbClr val="006699"/>
                </a:solidFill>
              </a:rPr>
              <a:t>Programmazione iterativa: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  <a:defRPr/>
            </a:pPr>
            <a:r>
              <a:rPr lang="it-IT" sz="3200" dirty="0"/>
              <a:t>un'istruzione (o una serie di istruzioni) vengo eseguite continuamente, fino a quando non sopraggiungono delle condizioni che fanno terminare il ciclo. </a:t>
            </a:r>
          </a:p>
        </p:txBody>
      </p:sp>
    </p:spTree>
    <p:extLst>
      <p:ext uri="{BB962C8B-B14F-4D97-AF65-F5344CB8AC3E}">
        <p14:creationId xmlns:p14="http://schemas.microsoft.com/office/powerpoint/2010/main" val="42402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for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/>
              <a:t>Il </a:t>
            </a:r>
            <a:r>
              <a:rPr lang="it-IT" sz="3733" b="1">
                <a:solidFill>
                  <a:srgbClr val="006699"/>
                </a:solidFill>
              </a:rPr>
              <a:t>for</a:t>
            </a:r>
            <a:r>
              <a:rPr lang="it-IT" sz="3733"/>
              <a:t> inizializza una variabile, pone una condizione e poi modifica (normalmente incrementa o decrementa) la variabile iniziale. 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933" b="1">
                <a:latin typeface="Courier New" pitchFamily="49" charset="0"/>
              </a:rPr>
              <a:t>for (inzializzazione; condizione; modifica)</a:t>
            </a:r>
            <a:br>
              <a:rPr lang="it-IT" sz="2933" b="1">
                <a:latin typeface="Courier New" pitchFamily="49" charset="0"/>
              </a:rPr>
            </a:br>
            <a:r>
              <a:rPr lang="it-IT" sz="2933" b="1">
                <a:latin typeface="Courier New" pitchFamily="49" charset="0"/>
              </a:rPr>
              <a:t>blocco istruzioni;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/>
              <a:t>Il codice  &lt;blocco istruzioni&gt; viene eseguito fino a che l’espressione &lt;condizione&gt; risulta vera, poi si passa la all’istruzione successiva al </a:t>
            </a:r>
            <a:r>
              <a:rPr lang="it-IT" sz="3733" b="1">
                <a:solidFill>
                  <a:srgbClr val="006699"/>
                </a:solidFill>
              </a:rPr>
              <a:t>for</a:t>
            </a:r>
            <a:r>
              <a:rPr lang="it-IT" sz="3733"/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3733"/>
          </a:p>
        </p:txBody>
      </p:sp>
    </p:spTree>
    <p:extLst>
      <p:ext uri="{BB962C8B-B14F-4D97-AF65-F5344CB8AC3E}">
        <p14:creationId xmlns:p14="http://schemas.microsoft.com/office/powerpoint/2010/main" val="6430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+mj-lt"/>
              </a:rPr>
              <a:t>esempio</a:t>
            </a:r>
            <a:endParaRPr lang="it-IT" sz="5867" dirty="0">
              <a:solidFill>
                <a:srgbClr val="006699"/>
              </a:solidFill>
              <a:latin typeface="+mj-lt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23393" y="1700809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0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valoreMassimo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; i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faccio qualcosa utilizzando in valore di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che incrementa ad ogni ciclo fino a che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non raggiunge il valore massimo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quando i raggiunge il valore massimo il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programma continua qui</a:t>
            </a:r>
            <a:endParaRPr lang="it-IT" sz="2667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6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+mj-lt"/>
              </a:rPr>
              <a:t>esempio</a:t>
            </a:r>
            <a:endParaRPr lang="it-IT" sz="5867" dirty="0">
              <a:solidFill>
                <a:srgbClr val="006699"/>
              </a:solidFill>
              <a:latin typeface="+mj-lt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cerca =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str =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("ricerca").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mesi.length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 i++)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(mesi[i] == str)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messaggio_ricerca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   "La stringa " + str + " è stata trovata al posto " + i;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messaggio_ricerca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= "La stringa " + 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str + " non è stata trovata.";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1867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1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631050"/>
            <a:ext cx="10363200" cy="1470025"/>
          </a:xfrm>
        </p:spPr>
        <p:txBody>
          <a:bodyPr/>
          <a:lstStyle/>
          <a:p>
            <a:r>
              <a:rPr lang="it-IT" sz="7200" dirty="0">
                <a:solidFill>
                  <a:schemeClr val="accent2">
                    <a:lumMod val="75000"/>
                  </a:schemeClr>
                </a:solidFill>
              </a:rPr>
              <a:t>DOCUMENT OBJECT MODEL</a:t>
            </a:r>
          </a:p>
        </p:txBody>
      </p:sp>
    </p:spTree>
    <p:extLst>
      <p:ext uri="{BB962C8B-B14F-4D97-AF65-F5344CB8AC3E}">
        <p14:creationId xmlns:p14="http://schemas.microsoft.com/office/powerpoint/2010/main" val="42569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800533"/>
          </a:xfrm>
        </p:spPr>
        <p:txBody>
          <a:bodyPr/>
          <a:lstStyle/>
          <a:p>
            <a:r>
              <a:rPr lang="it-IT" sz="3200" dirty="0"/>
              <a:t>HTML (e XHTML) hanno la funzione di strutturare in una rigida gerarchia i contenuti di una pagina WEB</a:t>
            </a:r>
          </a:p>
          <a:p>
            <a:r>
              <a:rPr lang="it-IT" sz="3200" dirty="0"/>
              <a:t>Quando i browser moderni caricano il contenuto di una pagina organizzano quindi questi contenuti in memoria in una struttura gerarchica ben definita</a:t>
            </a:r>
          </a:p>
          <a:p>
            <a:r>
              <a:rPr lang="it-IT" sz="3200" dirty="0"/>
              <a:t>Questa struttura gerarchica è il </a:t>
            </a:r>
            <a:r>
              <a:rPr lang="it-IT" sz="3200" dirty="0" err="1"/>
              <a:t>Document</a:t>
            </a:r>
            <a:r>
              <a:rPr lang="it-IT" sz="3200" dirty="0"/>
              <a:t> </a:t>
            </a:r>
            <a:r>
              <a:rPr lang="it-IT" sz="3200" dirty="0" err="1"/>
              <a:t>Object</a:t>
            </a:r>
            <a:r>
              <a:rPr lang="it-IT" sz="3200" dirty="0"/>
              <a:t> </a:t>
            </a:r>
            <a:r>
              <a:rPr lang="it-IT" sz="3200" dirty="0" err="1"/>
              <a:t>Model</a:t>
            </a:r>
            <a:r>
              <a:rPr lang="it-IT" sz="3200" dirty="0"/>
              <a:t>.</a:t>
            </a:r>
          </a:p>
          <a:p>
            <a:r>
              <a:rPr lang="it-IT" sz="3200" dirty="0"/>
              <a:t>Javascript consente di intervenire su questa struttura aggiungendo, togliendo o modificando gli elementi di cui è composta.</a:t>
            </a:r>
          </a:p>
        </p:txBody>
      </p:sp>
    </p:spTree>
    <p:extLst>
      <p:ext uri="{BB962C8B-B14F-4D97-AF65-F5344CB8AC3E}">
        <p14:creationId xmlns:p14="http://schemas.microsoft.com/office/powerpoint/2010/main" val="29767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200" spc="400" dirty="0"/>
              <a:t>STRUTTURA MINIMA </a:t>
            </a:r>
            <a:r>
              <a:rPr lang="it-IT" sz="3200" spc="400" dirty="0" err="1"/>
              <a:t>DI</a:t>
            </a:r>
            <a:r>
              <a:rPr lang="it-IT" sz="3200" spc="400" dirty="0"/>
              <a:t> UNA PAGINA HTML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3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4"/>
          <p:cNvGraphicFramePr>
            <a:graphicFrameLocks/>
          </p:cNvGraphicFramePr>
          <p:nvPr/>
        </p:nvGraphicFramePr>
        <p:xfrm>
          <a:off x="1487488" y="836712"/>
          <a:ext cx="95050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72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638CAE"/>
                </a:solidFill>
              </a:rPr>
              <a:t>TIPI DI DATI</a:t>
            </a:r>
            <a:endParaRPr lang="it-IT" dirty="0">
              <a:solidFill>
                <a:srgbClr val="638CAE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Tipi di dati, oggetti e classi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19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WINDOW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/>
              <a:t>L’oggetto </a:t>
            </a:r>
            <a:r>
              <a:rPr lang="it-IT" sz="3200" dirty="0" err="1"/>
              <a:t>window</a:t>
            </a:r>
            <a:r>
              <a:rPr lang="it-IT" sz="3200" dirty="0"/>
              <a:t> è al vertice della gerarchia degli oggetti. </a:t>
            </a:r>
          </a:p>
          <a:p>
            <a:r>
              <a:rPr lang="it-IT" sz="3200" dirty="0"/>
              <a:t>Rappresenta il la finestra del browser in cui appaiono i documenti HTML. In un ambiente </a:t>
            </a:r>
            <a:r>
              <a:rPr lang="it-IT" sz="3200" dirty="0" err="1"/>
              <a:t>multiframe</a:t>
            </a:r>
            <a:r>
              <a:rPr lang="it-IT" sz="3200" dirty="0"/>
              <a:t>, anche ogni frame è un oggetto </a:t>
            </a:r>
            <a:r>
              <a:rPr lang="it-IT" sz="3200" dirty="0" err="1"/>
              <a:t>window</a:t>
            </a:r>
            <a:r>
              <a:rPr lang="it-IT" sz="3200" dirty="0"/>
              <a:t>. </a:t>
            </a:r>
          </a:p>
          <a:p>
            <a:r>
              <a:rPr lang="it-IT" sz="3200" dirty="0"/>
              <a:t>Dato che ogni azione sul documento si svolge all'interno della finestra, la finestra è il contenitore più esterno della gerarchia di oggetti. I suoi confini fisici contengono il documento.</a:t>
            </a:r>
          </a:p>
        </p:txBody>
      </p:sp>
    </p:spTree>
    <p:extLst>
      <p:ext uri="{BB962C8B-B14F-4D97-AF65-F5344CB8AC3E}">
        <p14:creationId xmlns:p14="http://schemas.microsoft.com/office/powerpoint/2010/main" val="19452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NAVIGATOR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navigator </a:t>
            </a:r>
            <a:r>
              <a:rPr lang="it-IT" sz="3733" dirty="0" err="1"/>
              <a:t>rappresente</a:t>
            </a:r>
            <a:r>
              <a:rPr lang="it-IT" sz="3733" dirty="0"/>
              <a:t> il browser. </a:t>
            </a:r>
          </a:p>
          <a:p>
            <a:r>
              <a:rPr lang="it-IT" sz="3733" dirty="0"/>
              <a:t>Utilizzando questo oggetto gli script posso accedere alle informazioni sul browser che sta eseguendo il vostro script (marca, versione sistemo operativo). </a:t>
            </a:r>
          </a:p>
          <a:p>
            <a:r>
              <a:rPr lang="it-IT" sz="3733" dirty="0"/>
              <a:t>E’ un oggetto a sola lettura, e il suo uso è limitato per ragioni di sicurezza.</a:t>
            </a:r>
          </a:p>
        </p:txBody>
      </p:sp>
    </p:spTree>
    <p:extLst>
      <p:ext uri="{BB962C8B-B14F-4D97-AF65-F5344CB8AC3E}">
        <p14:creationId xmlns:p14="http://schemas.microsoft.com/office/powerpoint/2010/main" val="364240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SCREEN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screen</a:t>
            </a:r>
            <a:r>
              <a:rPr lang="it-IT" sz="3733" dirty="0"/>
              <a:t> </a:t>
            </a:r>
            <a:r>
              <a:rPr lang="it-IT" sz="3733" dirty="0" err="1"/>
              <a:t>rappresente</a:t>
            </a:r>
            <a:r>
              <a:rPr lang="it-IT" sz="3733" dirty="0"/>
              <a:t> lo schermo del computer su cui il browser è in esecuzione. </a:t>
            </a:r>
          </a:p>
          <a:p>
            <a:r>
              <a:rPr lang="it-IT" sz="3733" dirty="0"/>
              <a:t>E’ un oggetto a sola lettura che consente allo script conoscere l'ambiente fisico in cui il browser è in esecuzione. </a:t>
            </a:r>
          </a:p>
          <a:p>
            <a:r>
              <a:rPr lang="it-IT" sz="3733" dirty="0"/>
              <a:t>Ad esempio, questo oggetto fornisce informazioni sulla risoluzione del monitor.</a:t>
            </a:r>
          </a:p>
        </p:txBody>
      </p:sp>
    </p:spTree>
    <p:extLst>
      <p:ext uri="{BB962C8B-B14F-4D97-AF65-F5344CB8AC3E}">
        <p14:creationId xmlns:p14="http://schemas.microsoft.com/office/powerpoint/2010/main" val="15948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HISTORY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history</a:t>
            </a:r>
            <a:r>
              <a:rPr lang="it-IT" sz="3733" dirty="0"/>
              <a:t> rappresenta l’oggetto che in memoria tiene traccia della navigazione e presiede al funzionamento dei bottoni back e </a:t>
            </a:r>
            <a:r>
              <a:rPr lang="it-IT" sz="3733" dirty="0" err="1"/>
              <a:t>forward</a:t>
            </a:r>
            <a:r>
              <a:rPr lang="it-IT" sz="3733" dirty="0"/>
              <a:t> e alla cronologia del browser. </a:t>
            </a:r>
          </a:p>
          <a:p>
            <a:r>
              <a:rPr lang="it-IT" sz="3733" dirty="0"/>
              <a:t>Per ragioni di sicurezza e di privacy gli script non hanno accesso a informazioni dettagliate sulla </a:t>
            </a:r>
            <a:r>
              <a:rPr lang="it-IT" sz="3733" dirty="0" err="1"/>
              <a:t>history</a:t>
            </a:r>
            <a:r>
              <a:rPr lang="it-IT" sz="3733" dirty="0"/>
              <a:t> e l’oggetto di fatto consente solo di simulare i bottoni back e </a:t>
            </a:r>
            <a:r>
              <a:rPr lang="it-IT" sz="3733" dirty="0" err="1"/>
              <a:t>forward</a:t>
            </a:r>
            <a:r>
              <a:rPr lang="it-IT" sz="3733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66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location rappresenta l’url da cui è stata caricata la pagina </a:t>
            </a:r>
          </a:p>
          <a:p>
            <a:r>
              <a:rPr lang="it-IT" sz="3733" dirty="0"/>
              <a:t>La sua funzione principale è quella di caricare una pagina diversa nella corrente finestra o frame. </a:t>
            </a:r>
          </a:p>
          <a:p>
            <a:r>
              <a:rPr lang="it-IT" sz="3733" dirty="0"/>
              <a:t>Allo script è consentito di accedere ad informazioni solo sulla url da cui è stato caricato.</a:t>
            </a:r>
          </a:p>
        </p:txBody>
      </p:sp>
    </p:spTree>
    <p:extLst>
      <p:ext uri="{BB962C8B-B14F-4D97-AF65-F5344CB8AC3E}">
        <p14:creationId xmlns:p14="http://schemas.microsoft.com/office/powerpoint/2010/main" val="40774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DOCUMENT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3200" dirty="0"/>
              <a:t>Ogni documento HTML che viene caricato in una finestra diventa un oggetto document. </a:t>
            </a:r>
          </a:p>
          <a:p>
            <a:r>
              <a:rPr lang="it-IT" sz="3200" dirty="0"/>
              <a:t>L'oggetto document contiene il contenuto strutturato della pagina web. </a:t>
            </a:r>
          </a:p>
          <a:p>
            <a:r>
              <a:rPr lang="it-IT" sz="3200" dirty="0"/>
              <a:t>Tranne che per gli html, head e body, oggetti che si trovano in ogni documento HTML, la precisa struttura gerarchica dell’oggetto document dipende dal contenuto del documento.</a:t>
            </a:r>
          </a:p>
        </p:txBody>
      </p:sp>
    </p:spTree>
    <p:extLst>
      <p:ext uri="{BB962C8B-B14F-4D97-AF65-F5344CB8AC3E}">
        <p14:creationId xmlns:p14="http://schemas.microsoft.com/office/powerpoint/2010/main" val="34370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4267" dirty="0"/>
              <a:t>Documento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paragrafo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&lt;p&gt;&lt;/p&gt;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0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testo al paragrafo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966453" cy="4704523"/>
          </a:xfrm>
        </p:spPr>
        <p:txBody>
          <a:bodyPr/>
          <a:lstStyle/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 del 	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733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32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elemento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870443" cy="4704523"/>
          </a:xfrm>
        </p:spPr>
        <p:txBody>
          <a:bodyPr/>
          <a:lstStyle/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 	&lt;span&gt;del&lt;/span&gt; 	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2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615947" y="1508788"/>
          <a:ext cx="5760640" cy="4712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51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8247"/>
            <a:ext cx="10972800" cy="1143000"/>
          </a:xfrm>
        </p:spPr>
        <p:txBody>
          <a:bodyPr/>
          <a:lstStyle/>
          <a:p>
            <a:r>
              <a:rPr lang="it-IT" sz="5400" dirty="0" smtClean="0">
                <a:solidFill>
                  <a:srgbClr val="006699"/>
                </a:solidFill>
              </a:rPr>
              <a:t>OGGETTO e CLASSE</a:t>
            </a:r>
            <a:endParaRPr lang="it-IT" sz="5400" dirty="0">
              <a:solidFill>
                <a:srgbClr val="006699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425827"/>
            <a:ext cx="10972800" cy="5213873"/>
          </a:xfrm>
        </p:spPr>
        <p:txBody>
          <a:bodyPr/>
          <a:lstStyle/>
          <a:p>
            <a:r>
              <a:rPr lang="it-IT" sz="2400" dirty="0" smtClean="0"/>
              <a:t>L’oggetto </a:t>
            </a:r>
            <a:r>
              <a:rPr lang="it-IT" sz="2400" dirty="0"/>
              <a:t>è una grandezza informatica in grado di rappresentare </a:t>
            </a:r>
            <a:r>
              <a:rPr lang="it-IT" sz="2400" dirty="0" smtClean="0"/>
              <a:t>i dati. </a:t>
            </a:r>
            <a:endParaRPr lang="it-IT" sz="2400" dirty="0"/>
          </a:p>
          <a:p>
            <a:r>
              <a:rPr lang="it-IT" sz="2400" dirty="0" smtClean="0"/>
              <a:t>Nella programmazione </a:t>
            </a:r>
            <a:r>
              <a:rPr lang="it-IT" sz="2400" dirty="0" smtClean="0">
                <a:latin typeface="+mj-lt"/>
              </a:rPr>
              <a:t>OOP</a:t>
            </a:r>
            <a:r>
              <a:rPr lang="it-IT" sz="2400" dirty="0" smtClean="0"/>
              <a:t> tutte i dati si rappresentano e si elaborano </a:t>
            </a:r>
            <a:r>
              <a:rPr lang="it-IT" sz="2400" dirty="0"/>
              <a:t>tramite oggetti. </a:t>
            </a:r>
            <a:endParaRPr lang="it-IT" sz="2400" dirty="0" smtClean="0"/>
          </a:p>
          <a:p>
            <a:r>
              <a:rPr lang="it-IT" sz="2400" dirty="0" smtClean="0"/>
              <a:t>Quando scrivo:</a:t>
            </a:r>
          </a:p>
          <a:p>
            <a:pPr marL="1066773" lvl="2" indent="0">
              <a:buNone/>
            </a:pPr>
            <a:r>
              <a:rPr lang="it-IT" sz="48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4800" b="1" dirty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800" dirty="0">
                <a:solidFill>
                  <a:srgbClr val="FF0000"/>
                </a:solidFill>
                <a:latin typeface="Source Code Pro" panose="020B0509030403020204" pitchFamily="49" charset="0"/>
              </a:rPr>
              <a:t>= </a:t>
            </a:r>
            <a:r>
              <a:rPr lang="it-IT" sz="4800" b="1" dirty="0">
                <a:solidFill>
                  <a:srgbClr val="7030A0"/>
                </a:solidFill>
                <a:latin typeface="Source Code Pro" panose="020B0509030403020204" pitchFamily="49" charset="0"/>
              </a:rPr>
              <a:t>new </a:t>
            </a:r>
            <a:r>
              <a:rPr lang="it-IT" sz="48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Date</a:t>
            </a:r>
            <a:r>
              <a:rPr lang="it-IT" sz="4800" dirty="0" smtClean="0">
                <a:latin typeface="Source Code Pro" panose="020B0509030403020204" pitchFamily="49" charset="0"/>
              </a:rPr>
              <a:t>()</a:t>
            </a:r>
            <a:r>
              <a:rPr lang="it-IT" sz="4800" dirty="0" smtClean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</a:p>
          <a:p>
            <a:r>
              <a:rPr lang="it-IT" sz="2400" dirty="0" smtClean="0"/>
              <a:t>o:</a:t>
            </a:r>
          </a:p>
          <a:p>
            <a:pPr marL="1066773" lvl="2" indent="0">
              <a:buNone/>
            </a:pPr>
            <a:r>
              <a:rPr lang="it-IT" sz="4800" b="1" dirty="0" err="1">
                <a:solidFill>
                  <a:srgbClr val="996600"/>
                </a:solidFill>
                <a:latin typeface="Source Code Pro" panose="020B0509030403020204" pitchFamily="49" charset="0"/>
              </a:rPr>
              <a:t>pippo</a:t>
            </a:r>
            <a:r>
              <a:rPr lang="it-IT" sz="4800" b="1" dirty="0">
                <a:solidFill>
                  <a:srgbClr val="996600"/>
                </a:solidFill>
                <a:latin typeface="Source Code Pro" panose="020B0509030403020204" pitchFamily="49" charset="0"/>
              </a:rPr>
              <a:t> </a:t>
            </a:r>
            <a:r>
              <a:rPr lang="it-IT" sz="4800" dirty="0">
                <a:solidFill>
                  <a:srgbClr val="FF0000"/>
                </a:solidFill>
                <a:latin typeface="Source Code Pro" panose="020B0509030403020204" pitchFamily="49" charset="0"/>
              </a:rPr>
              <a:t>= </a:t>
            </a:r>
            <a:r>
              <a:rPr lang="it-IT" sz="4800" b="1" dirty="0">
                <a:solidFill>
                  <a:srgbClr val="0070C0"/>
                </a:solidFill>
                <a:latin typeface="Source Code Pro" panose="020B0509030403020204" pitchFamily="49" charset="0"/>
              </a:rPr>
              <a:t>″Ciao gente!″</a:t>
            </a:r>
            <a:r>
              <a:rPr lang="it-IT" sz="4800" dirty="0">
                <a:solidFill>
                  <a:srgbClr val="00B050"/>
                </a:solidFill>
                <a:latin typeface="Source Code Pro" panose="020B0509030403020204" pitchFamily="49" charset="0"/>
              </a:rPr>
              <a:t>;</a:t>
            </a:r>
          </a:p>
          <a:p>
            <a:r>
              <a:rPr lang="it-IT" sz="2400" dirty="0" smtClean="0"/>
              <a:t>non assegno semplicemente un valore a una variabile. Creo un oggetto di uno specifico tipo che oltre ai dati contiene tutti gli strumenti necessari ad elaborarlo.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8814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LA STRTTURA AD ALBERO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2667" dirty="0"/>
              <a:t>Dopo che un documento viene caricato nel browser, gli oggetti vengono organizzati in memoria nella struttura gerarchica specificato dal </a:t>
            </a:r>
            <a:r>
              <a:rPr lang="it-IT" sz="2667" dirty="0" err="1">
                <a:latin typeface="+mj-lt"/>
              </a:rPr>
              <a:t>DOM</a:t>
            </a:r>
            <a:r>
              <a:rPr lang="it-IT" sz="2667" dirty="0"/>
              <a:t>. </a:t>
            </a:r>
          </a:p>
          <a:p>
            <a:r>
              <a:rPr lang="it-IT" sz="2667" dirty="0"/>
              <a:t>Ogni elemento di questa struttura ad albero viene chiamato </a:t>
            </a:r>
            <a:r>
              <a:rPr lang="it-IT" sz="2667" b="1" dirty="0">
                <a:solidFill>
                  <a:srgbClr val="FF0000"/>
                </a:solidFill>
              </a:rPr>
              <a:t>nodo</a:t>
            </a:r>
            <a:r>
              <a:rPr lang="it-IT" sz="2667" dirty="0"/>
              <a:t>. </a:t>
            </a:r>
          </a:p>
          <a:p>
            <a:r>
              <a:rPr lang="it-IT" sz="2667" dirty="0"/>
              <a:t>Ogni nodo può essere:</a:t>
            </a:r>
          </a:p>
          <a:p>
            <a:pPr lvl="1"/>
            <a:r>
              <a:rPr lang="it-IT" sz="2400" dirty="0"/>
              <a:t>un nuovo ramo dell’albero (cioè avere o non avere altri nodi figli) </a:t>
            </a:r>
          </a:p>
          <a:p>
            <a:pPr lvl="1"/>
            <a:r>
              <a:rPr lang="it-IT" sz="2400" dirty="0"/>
              <a:t>una foglia (non avere nodi figli)</a:t>
            </a:r>
          </a:p>
          <a:p>
            <a:r>
              <a:rPr lang="it-IT" sz="2667" dirty="0"/>
              <a:t>Nel DOM avremo:</a:t>
            </a:r>
          </a:p>
          <a:p>
            <a:pPr lvl="1"/>
            <a:r>
              <a:rPr lang="it-IT" sz="2400" dirty="0"/>
              <a:t>elementi</a:t>
            </a:r>
          </a:p>
          <a:p>
            <a:pPr lvl="1"/>
            <a:r>
              <a:rPr lang="it-IT" sz="2400" dirty="0"/>
              <a:t>nodi di testo</a:t>
            </a:r>
          </a:p>
        </p:txBody>
      </p:sp>
    </p:spTree>
    <p:extLst>
      <p:ext uri="{BB962C8B-B14F-4D97-AF65-F5344CB8AC3E}">
        <p14:creationId xmlns:p14="http://schemas.microsoft.com/office/powerpoint/2010/main" val="14558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OBJECT REFERENCE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4797"/>
            <a:ext cx="10972800" cy="4992555"/>
          </a:xfrm>
        </p:spPr>
        <p:txBody>
          <a:bodyPr/>
          <a:lstStyle/>
          <a:p>
            <a:r>
              <a:rPr lang="it-IT" sz="2667" dirty="0"/>
              <a:t>Javascript agisce sul DOM modificando, eliminando e aggiungendo oggetti. </a:t>
            </a:r>
          </a:p>
          <a:p>
            <a:r>
              <a:rPr lang="it-IT" sz="2667" dirty="0"/>
              <a:t>Per agire sul DOM lo script deve interagire con qualcuno dei nodi presenti nella struttura ad albero:</a:t>
            </a:r>
          </a:p>
          <a:p>
            <a:pPr lvl="1"/>
            <a:r>
              <a:rPr lang="it-IT" sz="1867" dirty="0"/>
              <a:t>Per modificarlo</a:t>
            </a:r>
          </a:p>
          <a:p>
            <a:pPr lvl="1"/>
            <a:r>
              <a:rPr lang="it-IT" sz="1867" dirty="0"/>
              <a:t>Per aggiungere testo</a:t>
            </a:r>
          </a:p>
          <a:p>
            <a:pPr lvl="1"/>
            <a:r>
              <a:rPr lang="it-IT" sz="1867" dirty="0"/>
              <a:t>Per aggiungere un figlio ecc.</a:t>
            </a:r>
          </a:p>
          <a:p>
            <a:r>
              <a:rPr lang="it-IT" sz="2667" dirty="0"/>
              <a:t>Avrà bisogno di un riferimento unico al nodo su cui agire</a:t>
            </a:r>
          </a:p>
          <a:p>
            <a:r>
              <a:rPr lang="it-IT" sz="2667" dirty="0"/>
              <a:t>Ad ogni nodo posso dare un nome unico utilizzando l’attributo id.</a:t>
            </a:r>
          </a:p>
          <a:p>
            <a:pPr lvl="1"/>
            <a:r>
              <a:rPr lang="it-IT" sz="1867" dirty="0"/>
              <a:t>&lt;p </a:t>
            </a:r>
            <a:r>
              <a:rPr lang="it-IT" sz="1867" b="1" dirty="0" err="1">
                <a:solidFill>
                  <a:srgbClr val="FF0000"/>
                </a:solidFill>
              </a:rPr>
              <a:t>id</a:t>
            </a:r>
            <a:r>
              <a:rPr lang="it-IT" sz="1867" dirty="0" err="1"/>
              <a:t>=</a:t>
            </a:r>
            <a:r>
              <a:rPr lang="it-IT" sz="1867" dirty="0"/>
              <a:t>”</a:t>
            </a:r>
            <a:r>
              <a:rPr lang="it-IT" sz="1867" dirty="0" err="1"/>
              <a:t>primoParagrafo</a:t>
            </a:r>
            <a:r>
              <a:rPr lang="it-IT" sz="1867" dirty="0"/>
              <a:t>” &gt;</a:t>
            </a:r>
          </a:p>
          <a:p>
            <a:pPr lvl="1"/>
            <a:r>
              <a:rPr lang="pt-BR" sz="1867" dirty="0"/>
              <a:t>&lt;img </a:t>
            </a:r>
            <a:r>
              <a:rPr lang="pt-BR" sz="1867" b="1" dirty="0">
                <a:solidFill>
                  <a:srgbClr val="FF0000"/>
                </a:solidFill>
              </a:rPr>
              <a:t>id</a:t>
            </a:r>
            <a:r>
              <a:rPr lang="pt-BR" sz="1867" dirty="0"/>
              <a:t>=”logo” src=”images/logo.jpg” alt=”Logo Azienda”&gt;</a:t>
            </a:r>
          </a:p>
          <a:p>
            <a:pPr lvl="1"/>
            <a:r>
              <a:rPr lang="en-US" sz="1867" dirty="0"/>
              <a:t>&lt;div class=”header” </a:t>
            </a:r>
            <a:r>
              <a:rPr lang="en-US" sz="1867" b="1" dirty="0">
                <a:solidFill>
                  <a:srgbClr val="FF0000"/>
                </a:solidFill>
              </a:rPr>
              <a:t>id</a:t>
            </a:r>
            <a:r>
              <a:rPr lang="en-US" sz="1867" dirty="0"/>
              <a:t>=”header”&gt;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6837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267" dirty="0"/>
              <a:t>DARE UN NOME AD UN NODO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00808"/>
            <a:ext cx="10972800" cy="4992555"/>
          </a:xfrm>
        </p:spPr>
        <p:txBody>
          <a:bodyPr/>
          <a:lstStyle/>
          <a:p>
            <a:r>
              <a:rPr lang="it-IT" sz="3200" dirty="0"/>
              <a:t>Per poter essere utilizzato facilmente in uno script l’ID di un oggetto deve seguire alcune regole:</a:t>
            </a:r>
          </a:p>
          <a:p>
            <a:pPr lvl="1"/>
            <a:r>
              <a:rPr lang="it-IT" sz="2400" dirty="0"/>
              <a:t>non può contenere spazi</a:t>
            </a:r>
          </a:p>
          <a:p>
            <a:pPr lvl="1"/>
            <a:r>
              <a:rPr lang="it-IT" sz="2400" dirty="0"/>
              <a:t>non devono contenere segni di punteggiatura tranne che per il carattere di sottolineatura (es.: </a:t>
            </a:r>
            <a:r>
              <a:rPr lang="it-IT" sz="2400" dirty="0" err="1"/>
              <a:t>primo_paragrafo</a:t>
            </a:r>
            <a:r>
              <a:rPr lang="it-IT" sz="2400" dirty="0"/>
              <a:t>)</a:t>
            </a:r>
          </a:p>
          <a:p>
            <a:pPr lvl="1"/>
            <a:r>
              <a:rPr lang="it-IT" sz="2400" dirty="0"/>
              <a:t>deve essere racchiuso tra virgolette quando viene assegnato all’attributo </a:t>
            </a:r>
            <a:r>
              <a:rPr lang="it-IT" sz="2400" dirty="0" err="1"/>
              <a:t>id</a:t>
            </a:r>
            <a:endParaRPr lang="it-IT" sz="2400" dirty="0"/>
          </a:p>
          <a:p>
            <a:pPr lvl="1"/>
            <a:r>
              <a:rPr lang="it-IT" sz="2400" dirty="0"/>
              <a:t>non deve iniziare con un carattere numerico</a:t>
            </a:r>
          </a:p>
          <a:p>
            <a:pPr lvl="1"/>
            <a:r>
              <a:rPr lang="it-IT" sz="2400" dirty="0"/>
              <a:t>Deve essere unico all’interno dello stesso documento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2200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L'OGGETTO DOCUMENT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8356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356659"/>
            <a:ext cx="10972800" cy="1143000"/>
          </a:xfrm>
        </p:spPr>
        <p:txBody>
          <a:bodyPr/>
          <a:lstStyle/>
          <a:p>
            <a:r>
              <a:rPr lang="it-IT" sz="4800" dirty="0"/>
              <a:t>LA METAFORA DELL'ALBERO</a:t>
            </a:r>
          </a:p>
        </p:txBody>
      </p:sp>
      <p:pic>
        <p:nvPicPr>
          <p:cNvPr id="6" name="Segnaposto contenuto 5" descr="dom-tree_modificat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11691" y="1310634"/>
            <a:ext cx="5664629" cy="5192577"/>
          </a:xfrm>
        </p:spPr>
      </p:pic>
      <p:grpSp>
        <p:nvGrpSpPr>
          <p:cNvPr id="3" name="Gruppo 11"/>
          <p:cNvGrpSpPr/>
          <p:nvPr/>
        </p:nvGrpSpPr>
        <p:grpSpPr>
          <a:xfrm>
            <a:off x="6192011" y="1316766"/>
            <a:ext cx="5664629" cy="5001420"/>
            <a:chOff x="4644008" y="987574"/>
            <a:chExt cx="4258816" cy="3751065"/>
          </a:xfrm>
        </p:grpSpPr>
        <p:graphicFrame>
          <p:nvGraphicFramePr>
            <p:cNvPr id="8" name="Segnaposto contenuto 4"/>
            <p:cNvGraphicFramePr>
              <a:graphicFrameLocks/>
            </p:cNvGraphicFramePr>
            <p:nvPr/>
          </p:nvGraphicFramePr>
          <p:xfrm>
            <a:off x="5076056" y="987574"/>
            <a:ext cx="3826768" cy="37510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Rettangolo arrotondato 9"/>
            <p:cNvSpPr/>
            <p:nvPr/>
          </p:nvSpPr>
          <p:spPr>
            <a:xfrm rot="16200000">
              <a:off x="3923928" y="3651870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>
                  <a:solidFill>
                    <a:prstClr val="white"/>
                  </a:solidFill>
                </a:rPr>
                <a:t>foglie</a:t>
              </a:r>
            </a:p>
          </p:txBody>
        </p:sp>
        <p:sp>
          <p:nvSpPr>
            <p:cNvPr id="11" name="Rettangolo arrotondato 10"/>
            <p:cNvSpPr/>
            <p:nvPr/>
          </p:nvSpPr>
          <p:spPr>
            <a:xfrm rot="16200000">
              <a:off x="3923928" y="1707654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>
                  <a:solidFill>
                    <a:prstClr val="white"/>
                  </a:solidFill>
                </a:rPr>
                <a:t>rami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2183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getElementById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id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Questo metodo permette di recuperare l'elemento caratterizzato univocamente </a:t>
            </a:r>
            <a:r>
              <a:rPr lang="it-IT" sz="3733" b="1" dirty="0"/>
              <a:t>dal valore del proprio attributo ID</a:t>
            </a:r>
            <a:r>
              <a:rPr lang="it-IT" sz="3733" dirty="0"/>
              <a:t> e restituisce il riferimento all'elemento in questione.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getElementById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ID_elemento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658132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getElementsByTagName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I'insieme degli elementi caratterizzati dallo stesso </a:t>
            </a:r>
            <a:r>
              <a:rPr lang="it-IT" sz="3733" dirty="0" err="1"/>
              <a:t>tag</a:t>
            </a:r>
            <a:r>
              <a:rPr lang="it-IT" sz="3733" dirty="0"/>
              <a:t> viene restituito in </a:t>
            </a:r>
            <a:r>
              <a:rPr lang="it-IT" sz="3733" b="1" dirty="0"/>
              <a:t>un </a:t>
            </a:r>
            <a:r>
              <a:rPr lang="it-IT" sz="3733" b="1" dirty="0" err="1"/>
              <a:t>array</a:t>
            </a:r>
            <a:r>
              <a:rPr lang="it-IT" sz="3733" b="1" dirty="0"/>
              <a:t> di elementi. </a:t>
            </a:r>
            <a:r>
              <a:rPr lang="it-IT" sz="3733" dirty="0"/>
              <a:t>L'</a:t>
            </a:r>
            <a:r>
              <a:rPr lang="it-IT" sz="3733" dirty="0" err="1"/>
              <a:t>array</a:t>
            </a:r>
            <a:r>
              <a:rPr lang="it-IT" sz="3733" dirty="0"/>
              <a:t> conserva lo stesso ordine con cui i </a:t>
            </a:r>
            <a:r>
              <a:rPr lang="it-IT" sz="3733" dirty="0" err="1"/>
              <a:t>tag</a:t>
            </a:r>
            <a:r>
              <a:rPr lang="it-IT" sz="3733" dirty="0"/>
              <a:t> corrispondenti compaiono nel codice della pagina.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elem_array=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323706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createElement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elemento di qualunque tipo. Restituisce un riferimento al nuovo elemento creato.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nuovo_elemento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886854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createTextNode</a:t>
            </a:r>
            <a:r>
              <a:rPr lang="it-IT" sz="3733" b="1" dirty="0">
                <a:solidFill>
                  <a:srgbClr val="FF0000"/>
                </a:solidFill>
              </a:rPr>
              <a:t>(text)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nodo di testo e restituisce il riferimento al nuovo nodo creato. </a:t>
            </a:r>
          </a:p>
          <a:p>
            <a:r>
              <a:rPr lang="it-IT" sz="3733" dirty="0"/>
              <a:t>La sintassi è:</a:t>
            </a:r>
          </a:p>
          <a:p>
            <a:pPr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b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"Ciao"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ctr">
              <a:buNone/>
            </a:pPr>
            <a:endParaRPr lang="it-IT" sz="2667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33276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sz="7200" dirty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3682986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10091</Words>
  <Application>Microsoft Office PowerPoint</Application>
  <PresentationFormat>Widescreen</PresentationFormat>
  <Paragraphs>4632</Paragraphs>
  <Slides>214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214</vt:i4>
      </vt:variant>
    </vt:vector>
  </HeadingPairs>
  <TitlesOfParts>
    <vt:vector size="230" baseType="lpstr">
      <vt:lpstr>Arial Unicode MS</vt:lpstr>
      <vt:lpstr>Arial</vt:lpstr>
      <vt:lpstr>Calibri</vt:lpstr>
      <vt:lpstr>Calibri Light</vt:lpstr>
      <vt:lpstr>Courier New</vt:lpstr>
      <vt:lpstr>hooge 05_53</vt:lpstr>
      <vt:lpstr>Open Sans Extrabold</vt:lpstr>
      <vt:lpstr>Open Sans Light</vt:lpstr>
      <vt:lpstr>Source Code Pro</vt:lpstr>
      <vt:lpstr>Source Sans Pro</vt:lpstr>
      <vt:lpstr>Times New Roman</vt:lpstr>
      <vt:lpstr>TitilliumText22L</vt:lpstr>
      <vt:lpstr>verdana</vt:lpstr>
      <vt:lpstr>Tema di Office</vt:lpstr>
      <vt:lpstr>aabb_2014</vt:lpstr>
      <vt:lpstr>1_aabb_2014</vt:lpstr>
      <vt:lpstr>LEZIONE 7</vt:lpstr>
      <vt:lpstr>VARIABILI</vt:lpstr>
      <vt:lpstr>Presentazione standard di PowerPoint</vt:lpstr>
      <vt:lpstr>VARIABILI</vt:lpstr>
      <vt:lpstr>DEFINIRE UNA VARIABILE</vt:lpstr>
      <vt:lpstr>ASSEGNARE UN VALORE</vt:lpstr>
      <vt:lpstr>ASSEGNARE UN VALORE</vt:lpstr>
      <vt:lpstr>TIPI DI DATI</vt:lpstr>
      <vt:lpstr>OGGETTO e CLASSE</vt:lpstr>
      <vt:lpstr>OGGETTO e CLASSE</vt:lpstr>
      <vt:lpstr>OGGETTI (CLASSI) PREDEFINITI</vt:lpstr>
      <vt:lpstr>OGGETTI (CLASSI) STATICI</vt:lpstr>
      <vt:lpstr>PROPRIETÀ E METODI</vt:lpstr>
      <vt:lpstr>PROPRIETÀ</vt:lpstr>
      <vt:lpstr>ACCESSO ALLE PROPRIETÀ</vt:lpstr>
      <vt:lpstr>ACCESSO ALLE PROPRIETÀ</vt:lpstr>
      <vt:lpstr>METODI</vt:lpstr>
      <vt:lpstr>ACCESSO A UN METODO</vt:lpstr>
      <vt:lpstr>PROPRIETÀ E METODI STATICI</vt:lpstr>
      <vt:lpstr>L’OGGETTO document</vt:lpstr>
      <vt:lpstr>COSTRUCTOR</vt:lpstr>
      <vt:lpstr>Presentazione standard di PowerPoint</vt:lpstr>
      <vt:lpstr>COSA È UNA FUNZIONE</vt:lpstr>
      <vt:lpstr>DEFINIZIONE</vt:lpstr>
      <vt:lpstr>SCRITTURA DI FUNZIONI CON NOME</vt:lpstr>
      <vt:lpstr>SCRITTURA DI FUNZIONI ANONIME </vt:lpstr>
      <vt:lpstr>PARAMETRI E VALORI DI RITORNO</vt:lpstr>
      <vt:lpstr>SCOPO DELLE VARIABILI</vt:lpstr>
      <vt:lpstr>ESEMPIO</vt:lpstr>
      <vt:lpstr>NUMBER</vt:lpstr>
      <vt:lpstr>constructor</vt:lpstr>
      <vt:lpstr>proprietà statiche</vt:lpstr>
      <vt:lpstr>metodi</vt:lpstr>
      <vt:lpstr>STRING</vt:lpstr>
      <vt:lpstr>CONSTRUCTOR</vt:lpstr>
      <vt:lpstr>PROPRIETÀ</vt:lpstr>
      <vt:lpstr>MANIPOLAZIONE</vt:lpstr>
      <vt:lpstr>ARRAY</vt:lpstr>
      <vt:lpstr>CONSTRUCTOR</vt:lpstr>
      <vt:lpstr>PROPRIETÀ</vt:lpstr>
      <vt:lpstr>METODI</vt:lpstr>
      <vt:lpstr>sort</vt:lpstr>
      <vt:lpstr>DATE</vt:lpstr>
      <vt:lpstr>CONSTRUCTOR</vt:lpstr>
      <vt:lpstr>Metodo statico</vt:lpstr>
      <vt:lpstr>Presentazione standard di PowerPoint</vt:lpstr>
      <vt:lpstr>Presentazione standard di PowerPoint</vt:lpstr>
      <vt:lpstr>Presentazione standard di PowerPoint</vt:lpstr>
      <vt:lpstr>MATH</vt:lpstr>
      <vt:lpstr>PROPRIETÀ STATICHE</vt:lpstr>
      <vt:lpstr>metodi statici</vt:lpstr>
      <vt:lpstr>REGEXP</vt:lpstr>
      <vt:lpstr>constructor</vt:lpstr>
      <vt:lpstr>MODIFICATORI</vt:lpstr>
      <vt:lpstr>parentesi quadre</vt:lpstr>
      <vt:lpstr>metacaratteri</vt:lpstr>
      <vt:lpstr>Quantificatori</vt:lpstr>
      <vt:lpstr>prorietà e metodi</vt:lpstr>
      <vt:lpstr>PRENDERE DECISIONI</vt:lpstr>
      <vt:lpstr>LE STRUTTURE DI CONTROLLO</vt:lpstr>
      <vt:lpstr>Presentazione standard di PowerPoint</vt:lpstr>
      <vt:lpstr>Presentazione standard di PowerPoint</vt:lpstr>
      <vt:lpstr>Presentazione standard di PowerPoint</vt:lpstr>
      <vt:lpstr>GLI OPERATORI LOGICI</vt:lpstr>
      <vt:lpstr>LE TABELLE DI VERITÀ</vt:lpstr>
      <vt:lpstr>LE TABELLE DI VERITÀ</vt:lpstr>
      <vt:lpstr>LE TABELLE DI VERITÀ</vt:lpstr>
      <vt:lpstr>LE TABELLE DI VERITÀ</vt:lpstr>
      <vt:lpstr>le tabelle di verità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DOCUMENT OBJECT MODEL</vt:lpstr>
      <vt:lpstr>DOM</vt:lpstr>
      <vt:lpstr>STRUTTURA MINIMA DI UNA PAGINA HTML</vt:lpstr>
      <vt:lpstr>Presentazione standard di PowerPoint</vt:lpstr>
      <vt:lpstr>WINDOW</vt:lpstr>
      <vt:lpstr>NAVIGATOR</vt:lpstr>
      <vt:lpstr>SCREEN</vt:lpstr>
      <vt:lpstr>HISTORY</vt:lpstr>
      <vt:lpstr>LOCATION</vt:lpstr>
      <vt:lpstr>DOCUMENT</vt:lpstr>
      <vt:lpstr>Documento vuoto</vt:lpstr>
      <vt:lpstr>Aggiunta di un paragrafo vuoto</vt:lpstr>
      <vt:lpstr>Aggiunta di testo al paragrafo</vt:lpstr>
      <vt:lpstr>Aggiunta di un elemento</vt:lpstr>
      <vt:lpstr>LA STRTTURA AD ALBERO</vt:lpstr>
      <vt:lpstr>OBJECT REFERENCE</vt:lpstr>
      <vt:lpstr>DARE UN NOME AD UN NODO</vt:lpstr>
      <vt:lpstr>L'OGGETTO DOCUMENT</vt:lpstr>
      <vt:lpstr>LA METAFORA DELL'ALBERO</vt:lpstr>
      <vt:lpstr>RECUPERARE GLI ELEMENTI</vt:lpstr>
      <vt:lpstr>RECUPERARE GLI ELEMENTI</vt:lpstr>
      <vt:lpstr>CREARE NODI ED ELEMENTI</vt:lpstr>
      <vt:lpstr>CREARE NODI ED ELEMENTI</vt:lpstr>
      <vt:lpstr>ELEMENTS</vt:lpstr>
      <vt:lpstr>ELABORARE GLI ELEMENTI</vt:lpstr>
      <vt:lpstr>ELABORARE GLI ELEMENTI</vt:lpstr>
      <vt:lpstr>ELABORARE GLI ELEMENTI</vt:lpstr>
      <vt:lpstr>ATTRIBUTI</vt:lpstr>
      <vt:lpstr>PROPRIETÀ DEI NODI</vt:lpstr>
      <vt:lpstr>RELAZIONE TRA I NODI</vt:lpstr>
      <vt:lpstr>RELAZIONE TRA NODI</vt:lpstr>
      <vt:lpstr>RELAZIONE TRA NODI</vt:lpstr>
      <vt:lpstr>RELAZIONE TRA NODI</vt:lpstr>
      <vt:lpstr>RELAZIONE TRA NODI</vt:lpstr>
      <vt:lpstr>RELAZIONE TRA NODI</vt:lpstr>
      <vt:lpstr>RELAZIONE TRA NODI</vt:lpstr>
      <vt:lpstr>VALORE</vt:lpstr>
      <vt:lpstr>METODI APPLICABILI  AI NODI</vt:lpstr>
      <vt:lpstr>ESISTONO FIGLI?</vt:lpstr>
      <vt:lpstr>AGGIUNGERE O ELIMINARE FIGLI</vt:lpstr>
      <vt:lpstr>AGGIUNGERE O ELIMINARE FIGLI</vt:lpstr>
      <vt:lpstr>AGGIUNGERE O ELIMINARE FIGLI</vt:lpstr>
      <vt:lpstr>aggiungere o eliminare figli</vt:lpstr>
      <vt:lpstr>Copiare un nodo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OBJECT</vt:lpstr>
      <vt:lpstr>Esempio</vt:lpstr>
      <vt:lpstr>PROPRIETÀ E METODI</vt:lpstr>
      <vt:lpstr>Rappresentazione del DOM</vt:lpstr>
      <vt:lpstr>Eventi</vt:lpstr>
      <vt:lpstr>PROPRIETÀ COMUNI</vt:lpstr>
      <vt:lpstr>LA LEGGIBILITÀ DEL CODICE</vt:lpstr>
      <vt:lpstr>Leggibilità</vt:lpstr>
      <vt:lpstr>Leggibilità significa:</vt:lpstr>
      <vt:lpstr>Progettare con chiarezza</vt:lpstr>
      <vt:lpstr>Scrivere con chiarezza</vt:lpstr>
      <vt:lpstr>Presentazione standard di PowerPoint</vt:lpstr>
      <vt:lpstr>Presentazione standard di PowerPoint</vt:lpstr>
      <vt:lpstr>Identazione</vt:lpstr>
      <vt:lpstr>Presentazione standard di PowerPoint</vt:lpstr>
      <vt:lpstr>Presentazione standard di PowerPoint</vt:lpstr>
      <vt:lpstr>Presentazione standard di PowerPoint</vt:lpstr>
      <vt:lpstr>Commenti</vt:lpstr>
      <vt:lpstr>Finestre di dialogo</vt:lpstr>
      <vt:lpstr>DOM</vt:lpstr>
      <vt:lpstr>STRUTTURA MINIMA DI UNA PAGINA HTML</vt:lpstr>
      <vt:lpstr>Presentazione standard di PowerPoint</vt:lpstr>
      <vt:lpstr>WINDOW</vt:lpstr>
      <vt:lpstr>NAVIGATOR</vt:lpstr>
      <vt:lpstr>SCREEN</vt:lpstr>
      <vt:lpstr>HISTORY</vt:lpstr>
      <vt:lpstr>LOCATION</vt:lpstr>
      <vt:lpstr>DOCUMENT</vt:lpstr>
      <vt:lpstr>Documento vuoto</vt:lpstr>
      <vt:lpstr>Aggiunta di un paragrafo vuoto</vt:lpstr>
      <vt:lpstr>Aggiunta di testo al paragrafo</vt:lpstr>
      <vt:lpstr>Aggiunta di un elemento</vt:lpstr>
      <vt:lpstr>LA STRTTURA AD ALBERO</vt:lpstr>
      <vt:lpstr>OBJECT REFERENCE</vt:lpstr>
      <vt:lpstr>DARE UN NOME AD UN NODO</vt:lpstr>
      <vt:lpstr>L'OGGETTO DOCUMENT</vt:lpstr>
      <vt:lpstr>LA METAFORA DELL'ALBERO</vt:lpstr>
      <vt:lpstr>RECUPERARE GLI ELEMENTI</vt:lpstr>
      <vt:lpstr>RECUPERARE GLI ELEMENTI</vt:lpstr>
      <vt:lpstr>CREARE NODI ED ELEMENTI</vt:lpstr>
      <vt:lpstr>CREARE NODI ED ELEMENTI</vt:lpstr>
      <vt:lpstr>ELEMENTS</vt:lpstr>
      <vt:lpstr>ELABORARE GLI ELEMENTI</vt:lpstr>
      <vt:lpstr>ELABORARE GLI ELEMENTI</vt:lpstr>
      <vt:lpstr>ELABORARE GLI ELEMENTI</vt:lpstr>
      <vt:lpstr>ATTRIBUTI</vt:lpstr>
      <vt:lpstr>PROPRIETÀ DEI NODI</vt:lpstr>
      <vt:lpstr>RELAZIONE TRA I NODI</vt:lpstr>
      <vt:lpstr>RELAZIONE TRA NODI</vt:lpstr>
      <vt:lpstr>RELAZIONE TRA NODI</vt:lpstr>
      <vt:lpstr>RELAZIONE TRA NODI</vt:lpstr>
      <vt:lpstr>RELAZIONE TRA NODI</vt:lpstr>
      <vt:lpstr>RELAZIONE TRA NODI</vt:lpstr>
      <vt:lpstr>RELAZIONE TRA NODI</vt:lpstr>
      <vt:lpstr>VALORE</vt:lpstr>
      <vt:lpstr>METODI APPLICABILI  AI NODI</vt:lpstr>
      <vt:lpstr>ESISTONO FIGLI?</vt:lpstr>
      <vt:lpstr>AGGIUNGERE O ELIMINARE FIGLI</vt:lpstr>
      <vt:lpstr>AGGIUNGERE O ELIMINARE FIGLI</vt:lpstr>
      <vt:lpstr>AGGIUNGERE O ELIMINARE FIGLI</vt:lpstr>
      <vt:lpstr>aggiungere o eliminare figli</vt:lpstr>
      <vt:lpstr>Copiare un nodo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OBJECT</vt:lpstr>
      <vt:lpstr>Esempio</vt:lpstr>
      <vt:lpstr>PROPRIETÀ E METODI</vt:lpstr>
      <vt:lpstr>Rappresentazione del DOM</vt:lpstr>
      <vt:lpstr>Eventi</vt:lpstr>
      <vt:lpstr>PROPRIETÀ COMUNI</vt:lpstr>
      <vt:lpstr>LA LEGGIBILITÀ DEL CODICE</vt:lpstr>
      <vt:lpstr>Leggibilità</vt:lpstr>
      <vt:lpstr>Leggibilità significa:</vt:lpstr>
      <vt:lpstr>Progettare con chiarezza</vt:lpstr>
      <vt:lpstr>Scrivere con chiarezza</vt:lpstr>
      <vt:lpstr>Presentazione standard di PowerPoint</vt:lpstr>
      <vt:lpstr>Presentazione standard di PowerPoint</vt:lpstr>
      <vt:lpstr>Identazione</vt:lpstr>
      <vt:lpstr>Presentazione standard di PowerPoint</vt:lpstr>
      <vt:lpstr>Presentazione standard di PowerPoint</vt:lpstr>
      <vt:lpstr>Presentazione standard di PowerPoint</vt:lpstr>
      <vt:lpstr>Commenti</vt:lpstr>
      <vt:lpstr>Finestre di dialogo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</dc:title>
  <dc:creator>Bruno Migliaretti</dc:creator>
  <cp:lastModifiedBy>Bruno Migliaretti</cp:lastModifiedBy>
  <cp:revision>41</cp:revision>
  <dcterms:created xsi:type="dcterms:W3CDTF">2015-04-20T14:28:35Z</dcterms:created>
  <dcterms:modified xsi:type="dcterms:W3CDTF">2015-04-27T14:10:39Z</dcterms:modified>
</cp:coreProperties>
</file>