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57" r:id="rId14"/>
    <p:sldId id="259" r:id="rId15"/>
    <p:sldId id="271" r:id="rId16"/>
    <p:sldId id="258" r:id="rId17"/>
    <p:sldId id="272" r:id="rId18"/>
    <p:sldId id="273" r:id="rId19"/>
    <p:sldId id="274" r:id="rId20"/>
    <p:sldId id="275" r:id="rId21"/>
    <p:sldId id="276" r:id="rId22"/>
    <p:sldId id="278" r:id="rId23"/>
    <p:sldId id="293" r:id="rId24"/>
    <p:sldId id="279" r:id="rId25"/>
    <p:sldId id="277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90" r:id="rId36"/>
    <p:sldId id="289" r:id="rId37"/>
    <p:sldId id="291" r:id="rId38"/>
    <p:sldId id="292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3" r:id="rId47"/>
    <p:sldId id="301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</p:sldIdLst>
  <p:sldSz cx="9144000" cy="5143500" type="screen16x9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282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2F42EF-0F91-416B-998A-D0D6A1951C2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588C3765-3849-4B76-9342-FC91E3238BE4}">
      <dgm:prSet phldrT="[Testo]"/>
      <dgm:spPr/>
      <dgm:t>
        <a:bodyPr/>
        <a:lstStyle/>
        <a:p>
          <a:r>
            <a:rPr lang="it-IT" dirty="0" smtClean="0"/>
            <a:t>Modello mountain-bike</a:t>
          </a:r>
          <a:endParaRPr lang="it-IT" dirty="0"/>
        </a:p>
      </dgm:t>
    </dgm:pt>
    <dgm:pt modelId="{0A1BAE4E-2087-47A8-AAE3-8782AEA413A8}" type="parTrans" cxnId="{3A2B307F-6075-4A37-A122-3B340764A73F}">
      <dgm:prSet/>
      <dgm:spPr/>
      <dgm:t>
        <a:bodyPr/>
        <a:lstStyle/>
        <a:p>
          <a:endParaRPr lang="it-IT"/>
        </a:p>
      </dgm:t>
    </dgm:pt>
    <dgm:pt modelId="{61EC065C-45B1-4301-91A0-D5E0948EAAE0}" type="sibTrans" cxnId="{3A2B307F-6075-4A37-A122-3B340764A73F}">
      <dgm:prSet/>
      <dgm:spPr/>
      <dgm:t>
        <a:bodyPr/>
        <a:lstStyle/>
        <a:p>
          <a:endParaRPr lang="it-IT"/>
        </a:p>
      </dgm:t>
    </dgm:pt>
    <dgm:pt modelId="{4DC967EF-01C8-4989-B352-24D4299070B2}">
      <dgm:prSet phldrT="[Testo]"/>
      <dgm:spPr/>
      <dgm:t>
        <a:bodyPr/>
        <a:lstStyle/>
        <a:p>
          <a:r>
            <a:rPr lang="it-IT" dirty="0" smtClean="0"/>
            <a:t>Telaio alluminio</a:t>
          </a:r>
          <a:endParaRPr lang="it-IT" dirty="0"/>
        </a:p>
      </dgm:t>
    </dgm:pt>
    <dgm:pt modelId="{3B07D32C-722D-474D-A424-4A2F9337089B}" type="parTrans" cxnId="{D819F1BC-E577-4922-A50C-4DFD2D2EFE3A}">
      <dgm:prSet/>
      <dgm:spPr/>
      <dgm:t>
        <a:bodyPr/>
        <a:lstStyle/>
        <a:p>
          <a:endParaRPr lang="it-IT"/>
        </a:p>
      </dgm:t>
    </dgm:pt>
    <dgm:pt modelId="{4C56F1D1-CC8B-4408-BF4C-430EEB34FA8B}" type="sibTrans" cxnId="{D819F1BC-E577-4922-A50C-4DFD2D2EFE3A}">
      <dgm:prSet/>
      <dgm:spPr/>
      <dgm:t>
        <a:bodyPr/>
        <a:lstStyle/>
        <a:p>
          <a:endParaRPr lang="it-IT"/>
        </a:p>
      </dgm:t>
    </dgm:pt>
    <dgm:pt modelId="{A7C7007A-4FCB-4805-B2A6-241839A69B80}">
      <dgm:prSet phldrT="[Testo]"/>
      <dgm:spPr/>
      <dgm:t>
        <a:bodyPr/>
        <a:lstStyle/>
        <a:p>
          <a:r>
            <a:rPr lang="it-IT" dirty="0" smtClean="0"/>
            <a:t>Moltiplica anteriore a 3 rapporti</a:t>
          </a:r>
          <a:endParaRPr lang="it-IT" dirty="0"/>
        </a:p>
      </dgm:t>
    </dgm:pt>
    <dgm:pt modelId="{14F049D7-16D5-4DC1-BCAD-68A37697D4C8}" type="parTrans" cxnId="{79643B6E-B320-47ED-991B-49FFF3608838}">
      <dgm:prSet/>
      <dgm:spPr/>
      <dgm:t>
        <a:bodyPr/>
        <a:lstStyle/>
        <a:p>
          <a:endParaRPr lang="it-IT"/>
        </a:p>
      </dgm:t>
    </dgm:pt>
    <dgm:pt modelId="{02A67443-9E82-4C05-9760-392EAD6543B3}" type="sibTrans" cxnId="{79643B6E-B320-47ED-991B-49FFF3608838}">
      <dgm:prSet/>
      <dgm:spPr/>
      <dgm:t>
        <a:bodyPr/>
        <a:lstStyle/>
        <a:p>
          <a:endParaRPr lang="it-IT"/>
        </a:p>
      </dgm:t>
    </dgm:pt>
    <dgm:pt modelId="{ED9EFB19-ACB0-4919-A0E0-A1FBDCBCB894}">
      <dgm:prSet phldrT="[Testo]"/>
      <dgm:spPr/>
      <dgm:t>
        <a:bodyPr/>
        <a:lstStyle/>
        <a:p>
          <a:r>
            <a:rPr lang="it-IT" dirty="0" smtClean="0"/>
            <a:t>Cambio a 8 rapporti</a:t>
          </a:r>
          <a:endParaRPr lang="it-IT" dirty="0"/>
        </a:p>
      </dgm:t>
    </dgm:pt>
    <dgm:pt modelId="{3B1A3998-65FA-40BA-B7E8-DDDCC98D5EFB}" type="parTrans" cxnId="{50B3CC37-B6EE-4BF4-8693-58478F99A888}">
      <dgm:prSet/>
      <dgm:spPr/>
      <dgm:t>
        <a:bodyPr/>
        <a:lstStyle/>
        <a:p>
          <a:endParaRPr lang="it-IT"/>
        </a:p>
      </dgm:t>
    </dgm:pt>
    <dgm:pt modelId="{4FC0D7FD-0B11-4D37-9E3F-85CCB20B162E}" type="sibTrans" cxnId="{50B3CC37-B6EE-4BF4-8693-58478F99A888}">
      <dgm:prSet/>
      <dgm:spPr/>
      <dgm:t>
        <a:bodyPr/>
        <a:lstStyle/>
        <a:p>
          <a:endParaRPr lang="it-IT"/>
        </a:p>
      </dgm:t>
    </dgm:pt>
    <dgm:pt modelId="{15C7173B-C534-4BAC-80DE-35E73BB78551}">
      <dgm:prSet phldrT="[Testo]"/>
      <dgm:spPr/>
      <dgm:t>
        <a:bodyPr/>
        <a:lstStyle/>
        <a:p>
          <a:r>
            <a:rPr lang="it-IT" dirty="0" smtClean="0"/>
            <a:t>Freni a disco</a:t>
          </a:r>
          <a:endParaRPr lang="it-IT" dirty="0"/>
        </a:p>
      </dgm:t>
    </dgm:pt>
    <dgm:pt modelId="{4DDD79BE-47AA-413A-8846-ED60D589241A}" type="parTrans" cxnId="{0C07AF7A-18F8-47E9-9EC2-C04D1437BB4E}">
      <dgm:prSet/>
      <dgm:spPr/>
      <dgm:t>
        <a:bodyPr/>
        <a:lstStyle/>
        <a:p>
          <a:endParaRPr lang="it-IT"/>
        </a:p>
      </dgm:t>
    </dgm:pt>
    <dgm:pt modelId="{0066ECEA-AB08-4972-96CB-77DCA87CA812}" type="sibTrans" cxnId="{0C07AF7A-18F8-47E9-9EC2-C04D1437BB4E}">
      <dgm:prSet/>
      <dgm:spPr/>
      <dgm:t>
        <a:bodyPr/>
        <a:lstStyle/>
        <a:p>
          <a:endParaRPr lang="it-IT"/>
        </a:p>
      </dgm:t>
    </dgm:pt>
    <dgm:pt modelId="{CC6267A5-154B-4549-8F13-E05D99046D42}">
      <dgm:prSet phldrT="[Testo]"/>
      <dgm:spPr/>
      <dgm:t>
        <a:bodyPr/>
        <a:lstStyle/>
        <a:p>
          <a:r>
            <a:rPr lang="it-IT" dirty="0" err="1" smtClean="0"/>
            <a:t>ecc…</a:t>
          </a:r>
          <a:endParaRPr lang="it-IT" dirty="0"/>
        </a:p>
      </dgm:t>
    </dgm:pt>
    <dgm:pt modelId="{B55A5F4C-6443-4395-88C5-A77F1ADA6F28}" type="parTrans" cxnId="{BB683E70-81EB-4F3C-9C84-90042D1BA088}">
      <dgm:prSet/>
      <dgm:spPr/>
      <dgm:t>
        <a:bodyPr/>
        <a:lstStyle/>
        <a:p>
          <a:endParaRPr lang="it-IT"/>
        </a:p>
      </dgm:t>
    </dgm:pt>
    <dgm:pt modelId="{BB8ECC95-17DE-45BA-9817-D469EEEF10F2}" type="sibTrans" cxnId="{BB683E70-81EB-4F3C-9C84-90042D1BA088}">
      <dgm:prSet/>
      <dgm:spPr/>
      <dgm:t>
        <a:bodyPr/>
        <a:lstStyle/>
        <a:p>
          <a:endParaRPr lang="it-IT"/>
        </a:p>
      </dgm:t>
    </dgm:pt>
    <dgm:pt modelId="{F1BBA794-59B0-4A4B-B288-719345545A8D}" type="pres">
      <dgm:prSet presAssocID="{F52F42EF-0F91-416B-998A-D0D6A1951C2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B60377B4-1BA5-486B-BF70-A721B69894C5}" type="pres">
      <dgm:prSet presAssocID="{588C3765-3849-4B76-9342-FC91E3238BE4}" presName="parentLin" presStyleCnt="0"/>
      <dgm:spPr/>
    </dgm:pt>
    <dgm:pt modelId="{A9BC5C52-A2E8-4086-AA99-1D8CFC9780ED}" type="pres">
      <dgm:prSet presAssocID="{588C3765-3849-4B76-9342-FC91E3238BE4}" presName="parentLeftMargin" presStyleLbl="node1" presStyleIdx="0" presStyleCnt="1"/>
      <dgm:spPr/>
      <dgm:t>
        <a:bodyPr/>
        <a:lstStyle/>
        <a:p>
          <a:endParaRPr lang="it-IT"/>
        </a:p>
      </dgm:t>
    </dgm:pt>
    <dgm:pt modelId="{9D3314E6-B3F0-4B26-8F29-D99D7D31C289}" type="pres">
      <dgm:prSet presAssocID="{588C3765-3849-4B76-9342-FC91E3238BE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BBF37C9-7269-4ED5-862F-B57AE6CA1C60}" type="pres">
      <dgm:prSet presAssocID="{588C3765-3849-4B76-9342-FC91E3238BE4}" presName="negativeSpace" presStyleCnt="0"/>
      <dgm:spPr/>
    </dgm:pt>
    <dgm:pt modelId="{BD29A5E0-4954-48A0-B706-8D894F5D13A2}" type="pres">
      <dgm:prSet presAssocID="{588C3765-3849-4B76-9342-FC91E3238BE4}" presName="childText" presStyleLbl="conFgAcc1" presStyleIdx="0" presStyleCnt="1" custScaleX="62423" custScaleY="13352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111456A-3934-442B-851A-5EC918CE4398}" type="presOf" srcId="{15C7173B-C534-4BAC-80DE-35E73BB78551}" destId="{BD29A5E0-4954-48A0-B706-8D894F5D13A2}" srcOrd="0" destOrd="3" presId="urn:microsoft.com/office/officeart/2005/8/layout/list1"/>
    <dgm:cxn modelId="{99BD54C4-CB5C-4F1B-BF80-7C330F6CA85D}" type="presOf" srcId="{4DC967EF-01C8-4989-B352-24D4299070B2}" destId="{BD29A5E0-4954-48A0-B706-8D894F5D13A2}" srcOrd="0" destOrd="0" presId="urn:microsoft.com/office/officeart/2005/8/layout/list1"/>
    <dgm:cxn modelId="{578DB282-8934-469C-8921-969BE37C671E}" type="presOf" srcId="{F52F42EF-0F91-416B-998A-D0D6A1951C24}" destId="{F1BBA794-59B0-4A4B-B288-719345545A8D}" srcOrd="0" destOrd="0" presId="urn:microsoft.com/office/officeart/2005/8/layout/list1"/>
    <dgm:cxn modelId="{BB683E70-81EB-4F3C-9C84-90042D1BA088}" srcId="{588C3765-3849-4B76-9342-FC91E3238BE4}" destId="{CC6267A5-154B-4549-8F13-E05D99046D42}" srcOrd="4" destOrd="0" parTransId="{B55A5F4C-6443-4395-88C5-A77F1ADA6F28}" sibTransId="{BB8ECC95-17DE-45BA-9817-D469EEEF10F2}"/>
    <dgm:cxn modelId="{AF47A46D-75DC-4317-8AF9-037336F53751}" type="presOf" srcId="{A7C7007A-4FCB-4805-B2A6-241839A69B80}" destId="{BD29A5E0-4954-48A0-B706-8D894F5D13A2}" srcOrd="0" destOrd="1" presId="urn:microsoft.com/office/officeart/2005/8/layout/list1"/>
    <dgm:cxn modelId="{9B3B1B8A-9955-4CCB-A4F7-F69E1D64FE8A}" type="presOf" srcId="{ED9EFB19-ACB0-4919-A0E0-A1FBDCBCB894}" destId="{BD29A5E0-4954-48A0-B706-8D894F5D13A2}" srcOrd="0" destOrd="2" presId="urn:microsoft.com/office/officeart/2005/8/layout/list1"/>
    <dgm:cxn modelId="{79643B6E-B320-47ED-991B-49FFF3608838}" srcId="{588C3765-3849-4B76-9342-FC91E3238BE4}" destId="{A7C7007A-4FCB-4805-B2A6-241839A69B80}" srcOrd="1" destOrd="0" parTransId="{14F049D7-16D5-4DC1-BCAD-68A37697D4C8}" sibTransId="{02A67443-9E82-4C05-9760-392EAD6543B3}"/>
    <dgm:cxn modelId="{ED9B7A42-4BE5-4078-8023-F3B040C82C7F}" type="presOf" srcId="{CC6267A5-154B-4549-8F13-E05D99046D42}" destId="{BD29A5E0-4954-48A0-B706-8D894F5D13A2}" srcOrd="0" destOrd="4" presId="urn:microsoft.com/office/officeart/2005/8/layout/list1"/>
    <dgm:cxn modelId="{3A2B307F-6075-4A37-A122-3B340764A73F}" srcId="{F52F42EF-0F91-416B-998A-D0D6A1951C24}" destId="{588C3765-3849-4B76-9342-FC91E3238BE4}" srcOrd="0" destOrd="0" parTransId="{0A1BAE4E-2087-47A8-AAE3-8782AEA413A8}" sibTransId="{61EC065C-45B1-4301-91A0-D5E0948EAAE0}"/>
    <dgm:cxn modelId="{D423CD50-6470-435A-B0FA-9164158F9B98}" type="presOf" srcId="{588C3765-3849-4B76-9342-FC91E3238BE4}" destId="{9D3314E6-B3F0-4B26-8F29-D99D7D31C289}" srcOrd="1" destOrd="0" presId="urn:microsoft.com/office/officeart/2005/8/layout/list1"/>
    <dgm:cxn modelId="{713D3A40-4B09-4C85-9408-0FDCDC3B1DFD}" type="presOf" srcId="{588C3765-3849-4B76-9342-FC91E3238BE4}" destId="{A9BC5C52-A2E8-4086-AA99-1D8CFC9780ED}" srcOrd="0" destOrd="0" presId="urn:microsoft.com/office/officeart/2005/8/layout/list1"/>
    <dgm:cxn modelId="{50B3CC37-B6EE-4BF4-8693-58478F99A888}" srcId="{588C3765-3849-4B76-9342-FC91E3238BE4}" destId="{ED9EFB19-ACB0-4919-A0E0-A1FBDCBCB894}" srcOrd="2" destOrd="0" parTransId="{3B1A3998-65FA-40BA-B7E8-DDDCC98D5EFB}" sibTransId="{4FC0D7FD-0B11-4D37-9E3F-85CCB20B162E}"/>
    <dgm:cxn modelId="{D819F1BC-E577-4922-A50C-4DFD2D2EFE3A}" srcId="{588C3765-3849-4B76-9342-FC91E3238BE4}" destId="{4DC967EF-01C8-4989-B352-24D4299070B2}" srcOrd="0" destOrd="0" parTransId="{3B07D32C-722D-474D-A424-4A2F9337089B}" sibTransId="{4C56F1D1-CC8B-4408-BF4C-430EEB34FA8B}"/>
    <dgm:cxn modelId="{0C07AF7A-18F8-47E9-9EC2-C04D1437BB4E}" srcId="{588C3765-3849-4B76-9342-FC91E3238BE4}" destId="{15C7173B-C534-4BAC-80DE-35E73BB78551}" srcOrd="3" destOrd="0" parTransId="{4DDD79BE-47AA-413A-8846-ED60D589241A}" sibTransId="{0066ECEA-AB08-4972-96CB-77DCA87CA812}"/>
    <dgm:cxn modelId="{7286E08B-829C-4F9B-96AF-3A598527676B}" type="presParOf" srcId="{F1BBA794-59B0-4A4B-B288-719345545A8D}" destId="{B60377B4-1BA5-486B-BF70-A721B69894C5}" srcOrd="0" destOrd="0" presId="urn:microsoft.com/office/officeart/2005/8/layout/list1"/>
    <dgm:cxn modelId="{5AA9BC27-25B4-4B32-A81F-0862E39F85D0}" type="presParOf" srcId="{B60377B4-1BA5-486B-BF70-A721B69894C5}" destId="{A9BC5C52-A2E8-4086-AA99-1D8CFC9780ED}" srcOrd="0" destOrd="0" presId="urn:microsoft.com/office/officeart/2005/8/layout/list1"/>
    <dgm:cxn modelId="{FEA80799-BE05-46D1-BE73-6AE9F33D9D6F}" type="presParOf" srcId="{B60377B4-1BA5-486B-BF70-A721B69894C5}" destId="{9D3314E6-B3F0-4B26-8F29-D99D7D31C289}" srcOrd="1" destOrd="0" presId="urn:microsoft.com/office/officeart/2005/8/layout/list1"/>
    <dgm:cxn modelId="{96CDFE4C-E820-43AE-AB04-DB19C5FABB55}" type="presParOf" srcId="{F1BBA794-59B0-4A4B-B288-719345545A8D}" destId="{6BBF37C9-7269-4ED5-862F-B57AE6CA1C60}" srcOrd="1" destOrd="0" presId="urn:microsoft.com/office/officeart/2005/8/layout/list1"/>
    <dgm:cxn modelId="{41519A88-01A0-40C7-9610-7D527C3A2094}" type="presParOf" srcId="{F1BBA794-59B0-4A4B-B288-719345545A8D}" destId="{BD29A5E0-4954-48A0-B706-8D894F5D13A2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565AD6-6F08-41E6-BA50-D5D83FA1B896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97975A1-A61E-434F-9B71-CDEA53C7D388}">
      <dgm:prSet phldrT="[Testo]"/>
      <dgm:spPr/>
      <dgm:t>
        <a:bodyPr/>
        <a:lstStyle/>
        <a:p>
          <a:r>
            <a:rPr lang="it-IT" dirty="0" smtClean="0"/>
            <a:t>persona</a:t>
          </a:r>
          <a:endParaRPr lang="it-IT" dirty="0"/>
        </a:p>
      </dgm:t>
    </dgm:pt>
    <dgm:pt modelId="{705929FE-71BE-454E-B405-012E7792E82B}" type="parTrans" cxnId="{F7F5FE47-A232-4240-873A-E645F33FBA4A}">
      <dgm:prSet/>
      <dgm:spPr/>
      <dgm:t>
        <a:bodyPr/>
        <a:lstStyle/>
        <a:p>
          <a:endParaRPr lang="it-IT"/>
        </a:p>
      </dgm:t>
    </dgm:pt>
    <dgm:pt modelId="{63B7F9A5-B69C-4420-81F7-8917C20C9112}" type="sibTrans" cxnId="{F7F5FE47-A232-4240-873A-E645F33FBA4A}">
      <dgm:prSet/>
      <dgm:spPr/>
      <dgm:t>
        <a:bodyPr/>
        <a:lstStyle/>
        <a:p>
          <a:endParaRPr lang="it-IT"/>
        </a:p>
      </dgm:t>
    </dgm:pt>
    <dgm:pt modelId="{FD80E186-CC01-41F8-8254-A9F27480D72C}">
      <dgm:prSet phldrT="[Testo]"/>
      <dgm:spPr/>
      <dgm:t>
        <a:bodyPr/>
        <a:lstStyle/>
        <a:p>
          <a:r>
            <a:rPr lang="it-IT" dirty="0" smtClean="0"/>
            <a:t>nome</a:t>
          </a:r>
          <a:endParaRPr lang="it-IT" dirty="0"/>
        </a:p>
      </dgm:t>
    </dgm:pt>
    <dgm:pt modelId="{E833C87C-698D-4A5E-A1EB-C9FAB9E353B4}" type="parTrans" cxnId="{D1018CC3-F32D-4397-9EE7-A3D1830AAA7B}">
      <dgm:prSet/>
      <dgm:spPr/>
      <dgm:t>
        <a:bodyPr/>
        <a:lstStyle/>
        <a:p>
          <a:endParaRPr lang="it-IT"/>
        </a:p>
      </dgm:t>
    </dgm:pt>
    <dgm:pt modelId="{D555051F-D7D3-4ABB-8054-4DA77371F048}" type="sibTrans" cxnId="{D1018CC3-F32D-4397-9EE7-A3D1830AAA7B}">
      <dgm:prSet/>
      <dgm:spPr/>
      <dgm:t>
        <a:bodyPr/>
        <a:lstStyle/>
        <a:p>
          <a:endParaRPr lang="it-IT"/>
        </a:p>
      </dgm:t>
    </dgm:pt>
    <dgm:pt modelId="{D2DFCAF9-F012-42CE-A2C7-23D3D9FE3551}">
      <dgm:prSet phldrT="[Testo]"/>
      <dgm:spPr/>
      <dgm:t>
        <a:bodyPr/>
        <a:lstStyle/>
        <a:p>
          <a:r>
            <a:rPr lang="it-IT" dirty="0" smtClean="0"/>
            <a:t>"Mario"</a:t>
          </a:r>
          <a:endParaRPr lang="it-IT" dirty="0"/>
        </a:p>
      </dgm:t>
    </dgm:pt>
    <dgm:pt modelId="{7D85DA23-17B1-44E2-B627-D7CA86051B8B}" type="parTrans" cxnId="{0C0D3887-CCCA-4421-83F7-DA9CDDB592ED}">
      <dgm:prSet/>
      <dgm:spPr>
        <a:ln>
          <a:tailEnd type="triangle"/>
        </a:ln>
      </dgm:spPr>
      <dgm:t>
        <a:bodyPr/>
        <a:lstStyle/>
        <a:p>
          <a:endParaRPr lang="it-IT"/>
        </a:p>
      </dgm:t>
    </dgm:pt>
    <dgm:pt modelId="{29EF1449-FDAE-4B2F-95B6-25323572C9EE}" type="sibTrans" cxnId="{0C0D3887-CCCA-4421-83F7-DA9CDDB592ED}">
      <dgm:prSet/>
      <dgm:spPr/>
      <dgm:t>
        <a:bodyPr/>
        <a:lstStyle/>
        <a:p>
          <a:endParaRPr lang="it-IT"/>
        </a:p>
      </dgm:t>
    </dgm:pt>
    <dgm:pt modelId="{EC4751DE-CD27-472A-ADD7-52286D91306F}">
      <dgm:prSet phldrT="[Testo]"/>
      <dgm:spPr/>
      <dgm:t>
        <a:bodyPr/>
        <a:lstStyle/>
        <a:p>
          <a:r>
            <a:rPr lang="it-IT" dirty="0" smtClean="0"/>
            <a:t>cognome</a:t>
          </a:r>
          <a:endParaRPr lang="it-IT" dirty="0"/>
        </a:p>
      </dgm:t>
    </dgm:pt>
    <dgm:pt modelId="{3C47515E-1A66-4DEC-BA50-D22FAD565DCE}" type="parTrans" cxnId="{6F6BA4F4-FFBE-4215-8F55-373FD3E883CA}">
      <dgm:prSet/>
      <dgm:spPr/>
      <dgm:t>
        <a:bodyPr/>
        <a:lstStyle/>
        <a:p>
          <a:endParaRPr lang="it-IT"/>
        </a:p>
      </dgm:t>
    </dgm:pt>
    <dgm:pt modelId="{66ED6102-74C3-474D-9F1F-DE68D5F4E714}" type="sibTrans" cxnId="{6F6BA4F4-FFBE-4215-8F55-373FD3E883CA}">
      <dgm:prSet/>
      <dgm:spPr/>
      <dgm:t>
        <a:bodyPr/>
        <a:lstStyle/>
        <a:p>
          <a:endParaRPr lang="it-IT"/>
        </a:p>
      </dgm:t>
    </dgm:pt>
    <dgm:pt modelId="{12970FFC-E11A-48F6-9EF4-C7E6FC7BF2DC}">
      <dgm:prSet phldrT="[Testo]"/>
      <dgm:spPr/>
      <dgm:t>
        <a:bodyPr/>
        <a:lstStyle/>
        <a:p>
          <a:r>
            <a:rPr lang="it-IT" dirty="0" smtClean="0"/>
            <a:t>"Rossi"</a:t>
          </a:r>
          <a:endParaRPr lang="it-IT" dirty="0"/>
        </a:p>
      </dgm:t>
    </dgm:pt>
    <dgm:pt modelId="{6B81B557-A5EB-4CDE-8193-45F48E12439F}" type="parTrans" cxnId="{C0A31DDB-B57C-467A-8B76-46A7414B2748}">
      <dgm:prSet/>
      <dgm:spPr>
        <a:ln>
          <a:tailEnd type="triangle"/>
        </a:ln>
      </dgm:spPr>
      <dgm:t>
        <a:bodyPr/>
        <a:lstStyle/>
        <a:p>
          <a:endParaRPr lang="it-IT"/>
        </a:p>
      </dgm:t>
    </dgm:pt>
    <dgm:pt modelId="{801165A6-94BF-4486-A40C-750406295416}" type="sibTrans" cxnId="{C0A31DDB-B57C-467A-8B76-46A7414B2748}">
      <dgm:prSet/>
      <dgm:spPr/>
      <dgm:t>
        <a:bodyPr/>
        <a:lstStyle/>
        <a:p>
          <a:endParaRPr lang="it-IT"/>
        </a:p>
      </dgm:t>
    </dgm:pt>
    <dgm:pt modelId="{476F990A-35E8-4590-83B9-73A320141492}">
      <dgm:prSet phldrT="[Testo]"/>
      <dgm:spPr/>
      <dgm:t>
        <a:bodyPr/>
        <a:lstStyle/>
        <a:p>
          <a:r>
            <a:rPr lang="it-IT" dirty="0" smtClean="0"/>
            <a:t>telefono</a:t>
          </a:r>
          <a:endParaRPr lang="it-IT" dirty="0"/>
        </a:p>
      </dgm:t>
    </dgm:pt>
    <dgm:pt modelId="{6C204943-53D0-4ACD-A161-3FB5B1EF505E}" type="parTrans" cxnId="{917CE7F2-4A64-4294-83D9-9CE62AAB2ABE}">
      <dgm:prSet/>
      <dgm:spPr/>
      <dgm:t>
        <a:bodyPr/>
        <a:lstStyle/>
        <a:p>
          <a:endParaRPr lang="it-IT"/>
        </a:p>
      </dgm:t>
    </dgm:pt>
    <dgm:pt modelId="{D09C0099-34BB-42B2-BF0F-8715372B7A06}" type="sibTrans" cxnId="{917CE7F2-4A64-4294-83D9-9CE62AAB2ABE}">
      <dgm:prSet/>
      <dgm:spPr/>
      <dgm:t>
        <a:bodyPr/>
        <a:lstStyle/>
        <a:p>
          <a:endParaRPr lang="it-IT"/>
        </a:p>
      </dgm:t>
    </dgm:pt>
    <dgm:pt modelId="{176581D7-EEDF-49DC-AED3-DA2F5FE3575F}">
      <dgm:prSet phldrT="[Testo]"/>
      <dgm:spPr/>
      <dgm:t>
        <a:bodyPr/>
        <a:lstStyle/>
        <a:p>
          <a:r>
            <a:rPr lang="it-IT" dirty="0" smtClean="0"/>
            <a:t>"345789"</a:t>
          </a:r>
          <a:endParaRPr lang="it-IT" dirty="0"/>
        </a:p>
      </dgm:t>
    </dgm:pt>
    <dgm:pt modelId="{17FA4870-80CC-44AC-975C-28219D1FB7B3}" type="parTrans" cxnId="{CD191CC6-2846-40D4-A202-33C4557923F7}">
      <dgm:prSet/>
      <dgm:spPr>
        <a:ln>
          <a:tailEnd type="triangle"/>
        </a:ln>
      </dgm:spPr>
      <dgm:t>
        <a:bodyPr/>
        <a:lstStyle/>
        <a:p>
          <a:endParaRPr lang="it-IT"/>
        </a:p>
      </dgm:t>
    </dgm:pt>
    <dgm:pt modelId="{86921B48-14ED-4722-BF7B-2CD0321BE856}" type="sibTrans" cxnId="{CD191CC6-2846-40D4-A202-33C4557923F7}">
      <dgm:prSet/>
      <dgm:spPr/>
      <dgm:t>
        <a:bodyPr/>
        <a:lstStyle/>
        <a:p>
          <a:endParaRPr lang="it-IT"/>
        </a:p>
      </dgm:t>
    </dgm:pt>
    <dgm:pt modelId="{5CFF1AE8-DFBA-4785-A9D6-92E45AF00019}" type="pres">
      <dgm:prSet presAssocID="{FB565AD6-6F08-41E6-BA50-D5D83FA1B896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0FBB7E6B-574D-4F4A-BD06-403365E03CA1}" type="pres">
      <dgm:prSet presAssocID="{FB565AD6-6F08-41E6-BA50-D5D83FA1B896}" presName="hierFlow" presStyleCnt="0"/>
      <dgm:spPr/>
    </dgm:pt>
    <dgm:pt modelId="{66341544-9F59-4570-B1F5-E27B3CF48D25}" type="pres">
      <dgm:prSet presAssocID="{FB565AD6-6F08-41E6-BA50-D5D83FA1B896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2C0FB9F3-8E2C-45BD-B7FD-C540B051D392}" type="pres">
      <dgm:prSet presAssocID="{997975A1-A61E-434F-9B71-CDEA53C7D388}" presName="Name14" presStyleCnt="0"/>
      <dgm:spPr/>
    </dgm:pt>
    <dgm:pt modelId="{061F8C02-20BA-47D4-B588-9C1839029BE5}" type="pres">
      <dgm:prSet presAssocID="{997975A1-A61E-434F-9B71-CDEA53C7D388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1D781A86-1490-4A5B-B75B-2FFC279598D8}" type="pres">
      <dgm:prSet presAssocID="{997975A1-A61E-434F-9B71-CDEA53C7D388}" presName="hierChild2" presStyleCnt="0"/>
      <dgm:spPr/>
    </dgm:pt>
    <dgm:pt modelId="{9A64BEAC-9752-4AE4-BD7A-150300F587AA}" type="pres">
      <dgm:prSet presAssocID="{E833C87C-698D-4A5E-A1EB-C9FAB9E353B4}" presName="Name19" presStyleLbl="parChTrans1D2" presStyleIdx="0" presStyleCnt="3"/>
      <dgm:spPr/>
      <dgm:t>
        <a:bodyPr/>
        <a:lstStyle/>
        <a:p>
          <a:endParaRPr lang="it-IT"/>
        </a:p>
      </dgm:t>
    </dgm:pt>
    <dgm:pt modelId="{3D177A6D-126C-4337-A976-8FBD941F2C77}" type="pres">
      <dgm:prSet presAssocID="{FD80E186-CC01-41F8-8254-A9F27480D72C}" presName="Name21" presStyleCnt="0"/>
      <dgm:spPr/>
    </dgm:pt>
    <dgm:pt modelId="{5515CF38-BAF5-438E-8E8A-06CC4C6A9166}" type="pres">
      <dgm:prSet presAssocID="{FD80E186-CC01-41F8-8254-A9F27480D72C}" presName="level2Shape" presStyleLbl="node2" presStyleIdx="0" presStyleCnt="3"/>
      <dgm:spPr/>
      <dgm:t>
        <a:bodyPr/>
        <a:lstStyle/>
        <a:p>
          <a:endParaRPr lang="it-IT"/>
        </a:p>
      </dgm:t>
    </dgm:pt>
    <dgm:pt modelId="{B3E95E21-1148-4248-B053-EBACCF78FC72}" type="pres">
      <dgm:prSet presAssocID="{FD80E186-CC01-41F8-8254-A9F27480D72C}" presName="hierChild3" presStyleCnt="0"/>
      <dgm:spPr/>
    </dgm:pt>
    <dgm:pt modelId="{ECB2352D-AEB4-4585-B64D-F674F01DD861}" type="pres">
      <dgm:prSet presAssocID="{7D85DA23-17B1-44E2-B627-D7CA86051B8B}" presName="Name19" presStyleLbl="parChTrans1D3" presStyleIdx="0" presStyleCnt="3"/>
      <dgm:spPr/>
      <dgm:t>
        <a:bodyPr/>
        <a:lstStyle/>
        <a:p>
          <a:endParaRPr lang="it-IT"/>
        </a:p>
      </dgm:t>
    </dgm:pt>
    <dgm:pt modelId="{01670A82-57C9-44A0-8AC1-6AC7174DF733}" type="pres">
      <dgm:prSet presAssocID="{D2DFCAF9-F012-42CE-A2C7-23D3D9FE3551}" presName="Name21" presStyleCnt="0"/>
      <dgm:spPr/>
    </dgm:pt>
    <dgm:pt modelId="{61237F75-CCFB-446A-88A2-2F5B82F8C485}" type="pres">
      <dgm:prSet presAssocID="{D2DFCAF9-F012-42CE-A2C7-23D3D9FE3551}" presName="level2Shape" presStyleLbl="node3" presStyleIdx="0" presStyleCnt="3"/>
      <dgm:spPr/>
      <dgm:t>
        <a:bodyPr/>
        <a:lstStyle/>
        <a:p>
          <a:endParaRPr lang="it-IT"/>
        </a:p>
      </dgm:t>
    </dgm:pt>
    <dgm:pt modelId="{6F1F9AFE-7A47-41E2-AD0B-28493374EF73}" type="pres">
      <dgm:prSet presAssocID="{D2DFCAF9-F012-42CE-A2C7-23D3D9FE3551}" presName="hierChild3" presStyleCnt="0"/>
      <dgm:spPr/>
    </dgm:pt>
    <dgm:pt modelId="{A2B69F54-8E12-46A6-85CA-94A7CB96C8DA}" type="pres">
      <dgm:prSet presAssocID="{3C47515E-1A66-4DEC-BA50-D22FAD565DCE}" presName="Name19" presStyleLbl="parChTrans1D2" presStyleIdx="1" presStyleCnt="3"/>
      <dgm:spPr/>
      <dgm:t>
        <a:bodyPr/>
        <a:lstStyle/>
        <a:p>
          <a:endParaRPr lang="it-IT"/>
        </a:p>
      </dgm:t>
    </dgm:pt>
    <dgm:pt modelId="{6BD57D20-879E-48BB-96A6-0C7186AE0345}" type="pres">
      <dgm:prSet presAssocID="{EC4751DE-CD27-472A-ADD7-52286D91306F}" presName="Name21" presStyleCnt="0"/>
      <dgm:spPr/>
    </dgm:pt>
    <dgm:pt modelId="{199F6BA3-C9D0-4FF2-95DF-8B2E52987B7B}" type="pres">
      <dgm:prSet presAssocID="{EC4751DE-CD27-472A-ADD7-52286D91306F}" presName="level2Shape" presStyleLbl="node2" presStyleIdx="1" presStyleCnt="3"/>
      <dgm:spPr/>
      <dgm:t>
        <a:bodyPr/>
        <a:lstStyle/>
        <a:p>
          <a:endParaRPr lang="it-IT"/>
        </a:p>
      </dgm:t>
    </dgm:pt>
    <dgm:pt modelId="{649FDE64-24A2-4EAB-BC5B-2F9D4E1EED55}" type="pres">
      <dgm:prSet presAssocID="{EC4751DE-CD27-472A-ADD7-52286D91306F}" presName="hierChild3" presStyleCnt="0"/>
      <dgm:spPr/>
    </dgm:pt>
    <dgm:pt modelId="{2086FF2A-6178-4064-9E8E-B9F9AE6348D6}" type="pres">
      <dgm:prSet presAssocID="{6B81B557-A5EB-4CDE-8193-45F48E12439F}" presName="Name19" presStyleLbl="parChTrans1D3" presStyleIdx="1" presStyleCnt="3"/>
      <dgm:spPr/>
      <dgm:t>
        <a:bodyPr/>
        <a:lstStyle/>
        <a:p>
          <a:endParaRPr lang="it-IT"/>
        </a:p>
      </dgm:t>
    </dgm:pt>
    <dgm:pt modelId="{97BCD990-CD7E-494A-AF19-224842040744}" type="pres">
      <dgm:prSet presAssocID="{12970FFC-E11A-48F6-9EF4-C7E6FC7BF2DC}" presName="Name21" presStyleCnt="0"/>
      <dgm:spPr/>
    </dgm:pt>
    <dgm:pt modelId="{B329B705-CE78-4A1E-826D-33A44B59B4F0}" type="pres">
      <dgm:prSet presAssocID="{12970FFC-E11A-48F6-9EF4-C7E6FC7BF2DC}" presName="level2Shape" presStyleLbl="node3" presStyleIdx="1" presStyleCnt="3"/>
      <dgm:spPr/>
      <dgm:t>
        <a:bodyPr/>
        <a:lstStyle/>
        <a:p>
          <a:endParaRPr lang="it-IT"/>
        </a:p>
      </dgm:t>
    </dgm:pt>
    <dgm:pt modelId="{389B9ACE-7B88-43B1-866F-36CF5210B6FE}" type="pres">
      <dgm:prSet presAssocID="{12970FFC-E11A-48F6-9EF4-C7E6FC7BF2DC}" presName="hierChild3" presStyleCnt="0"/>
      <dgm:spPr/>
    </dgm:pt>
    <dgm:pt modelId="{A65BB449-0D07-47E7-ABB4-7C477F9F0EB9}" type="pres">
      <dgm:prSet presAssocID="{6C204943-53D0-4ACD-A161-3FB5B1EF505E}" presName="Name19" presStyleLbl="parChTrans1D2" presStyleIdx="2" presStyleCnt="3"/>
      <dgm:spPr/>
      <dgm:t>
        <a:bodyPr/>
        <a:lstStyle/>
        <a:p>
          <a:endParaRPr lang="it-IT"/>
        </a:p>
      </dgm:t>
    </dgm:pt>
    <dgm:pt modelId="{3BA32EC3-9540-400D-9FBD-A20B8D88150D}" type="pres">
      <dgm:prSet presAssocID="{476F990A-35E8-4590-83B9-73A320141492}" presName="Name21" presStyleCnt="0"/>
      <dgm:spPr/>
    </dgm:pt>
    <dgm:pt modelId="{30849446-75BD-4B88-AF8A-3542391D119C}" type="pres">
      <dgm:prSet presAssocID="{476F990A-35E8-4590-83B9-73A320141492}" presName="level2Shape" presStyleLbl="node2" presStyleIdx="2" presStyleCnt="3"/>
      <dgm:spPr/>
      <dgm:t>
        <a:bodyPr/>
        <a:lstStyle/>
        <a:p>
          <a:endParaRPr lang="it-IT"/>
        </a:p>
      </dgm:t>
    </dgm:pt>
    <dgm:pt modelId="{F3B556CD-1E3C-490D-8D16-F896F8D8422F}" type="pres">
      <dgm:prSet presAssocID="{476F990A-35E8-4590-83B9-73A320141492}" presName="hierChild3" presStyleCnt="0"/>
      <dgm:spPr/>
    </dgm:pt>
    <dgm:pt modelId="{4FD77A86-7B41-4F0B-9622-8B59F9C13A92}" type="pres">
      <dgm:prSet presAssocID="{17FA4870-80CC-44AC-975C-28219D1FB7B3}" presName="Name19" presStyleLbl="parChTrans1D3" presStyleIdx="2" presStyleCnt="3"/>
      <dgm:spPr/>
      <dgm:t>
        <a:bodyPr/>
        <a:lstStyle/>
        <a:p>
          <a:endParaRPr lang="it-IT"/>
        </a:p>
      </dgm:t>
    </dgm:pt>
    <dgm:pt modelId="{D4F92A34-6C5D-4EEE-92AD-2D03AF12C598}" type="pres">
      <dgm:prSet presAssocID="{176581D7-EEDF-49DC-AED3-DA2F5FE3575F}" presName="Name21" presStyleCnt="0"/>
      <dgm:spPr/>
    </dgm:pt>
    <dgm:pt modelId="{85227AE7-9D17-4ADE-BA2A-59D5C2F78C01}" type="pres">
      <dgm:prSet presAssocID="{176581D7-EEDF-49DC-AED3-DA2F5FE3575F}" presName="level2Shape" presStyleLbl="node3" presStyleIdx="2" presStyleCnt="3"/>
      <dgm:spPr/>
      <dgm:t>
        <a:bodyPr/>
        <a:lstStyle/>
        <a:p>
          <a:endParaRPr lang="it-IT"/>
        </a:p>
      </dgm:t>
    </dgm:pt>
    <dgm:pt modelId="{A1F6914F-2E73-4B69-996E-5D98B902CFFA}" type="pres">
      <dgm:prSet presAssocID="{176581D7-EEDF-49DC-AED3-DA2F5FE3575F}" presName="hierChild3" presStyleCnt="0"/>
      <dgm:spPr/>
    </dgm:pt>
    <dgm:pt modelId="{C27DD10F-23D7-46BF-8291-1052CCD0F573}" type="pres">
      <dgm:prSet presAssocID="{FB565AD6-6F08-41E6-BA50-D5D83FA1B896}" presName="bgShapesFlow" presStyleCnt="0"/>
      <dgm:spPr/>
    </dgm:pt>
  </dgm:ptLst>
  <dgm:cxnLst>
    <dgm:cxn modelId="{6F6BA4F4-FFBE-4215-8F55-373FD3E883CA}" srcId="{997975A1-A61E-434F-9B71-CDEA53C7D388}" destId="{EC4751DE-CD27-472A-ADD7-52286D91306F}" srcOrd="1" destOrd="0" parTransId="{3C47515E-1A66-4DEC-BA50-D22FAD565DCE}" sibTransId="{66ED6102-74C3-474D-9F1F-DE68D5F4E714}"/>
    <dgm:cxn modelId="{672F9E2B-5FDD-4ECC-AB15-195ACF132375}" type="presOf" srcId="{17FA4870-80CC-44AC-975C-28219D1FB7B3}" destId="{4FD77A86-7B41-4F0B-9622-8B59F9C13A92}" srcOrd="0" destOrd="0" presId="urn:microsoft.com/office/officeart/2005/8/layout/hierarchy6"/>
    <dgm:cxn modelId="{CDF2EA56-EA9C-44B3-ABB4-ACECBE647406}" type="presOf" srcId="{6B81B557-A5EB-4CDE-8193-45F48E12439F}" destId="{2086FF2A-6178-4064-9E8E-B9F9AE6348D6}" srcOrd="0" destOrd="0" presId="urn:microsoft.com/office/officeart/2005/8/layout/hierarchy6"/>
    <dgm:cxn modelId="{917CE7F2-4A64-4294-83D9-9CE62AAB2ABE}" srcId="{997975A1-A61E-434F-9B71-CDEA53C7D388}" destId="{476F990A-35E8-4590-83B9-73A320141492}" srcOrd="2" destOrd="0" parTransId="{6C204943-53D0-4ACD-A161-3FB5B1EF505E}" sibTransId="{D09C0099-34BB-42B2-BF0F-8715372B7A06}"/>
    <dgm:cxn modelId="{44E51968-9D1D-4C4F-9737-43FF984E1895}" type="presOf" srcId="{12970FFC-E11A-48F6-9EF4-C7E6FC7BF2DC}" destId="{B329B705-CE78-4A1E-826D-33A44B59B4F0}" srcOrd="0" destOrd="0" presId="urn:microsoft.com/office/officeart/2005/8/layout/hierarchy6"/>
    <dgm:cxn modelId="{3BB22A46-D8FB-4142-A3DF-386F3DDD23D4}" type="presOf" srcId="{FD80E186-CC01-41F8-8254-A9F27480D72C}" destId="{5515CF38-BAF5-438E-8E8A-06CC4C6A9166}" srcOrd="0" destOrd="0" presId="urn:microsoft.com/office/officeart/2005/8/layout/hierarchy6"/>
    <dgm:cxn modelId="{488DB54C-001A-4642-9CDF-4A9083060D9B}" type="presOf" srcId="{EC4751DE-CD27-472A-ADD7-52286D91306F}" destId="{199F6BA3-C9D0-4FF2-95DF-8B2E52987B7B}" srcOrd="0" destOrd="0" presId="urn:microsoft.com/office/officeart/2005/8/layout/hierarchy6"/>
    <dgm:cxn modelId="{4A8554FE-7D83-4934-A786-F0B71E52009D}" type="presOf" srcId="{D2DFCAF9-F012-42CE-A2C7-23D3D9FE3551}" destId="{61237F75-CCFB-446A-88A2-2F5B82F8C485}" srcOrd="0" destOrd="0" presId="urn:microsoft.com/office/officeart/2005/8/layout/hierarchy6"/>
    <dgm:cxn modelId="{D1B05C00-94EB-4927-A98C-F9547008C5E6}" type="presOf" srcId="{997975A1-A61E-434F-9B71-CDEA53C7D388}" destId="{061F8C02-20BA-47D4-B588-9C1839029BE5}" srcOrd="0" destOrd="0" presId="urn:microsoft.com/office/officeart/2005/8/layout/hierarchy6"/>
    <dgm:cxn modelId="{42CABCEF-A248-4AFB-9C66-E8FEF137452C}" type="presOf" srcId="{6C204943-53D0-4ACD-A161-3FB5B1EF505E}" destId="{A65BB449-0D07-47E7-ABB4-7C477F9F0EB9}" srcOrd="0" destOrd="0" presId="urn:microsoft.com/office/officeart/2005/8/layout/hierarchy6"/>
    <dgm:cxn modelId="{0C0D3887-CCCA-4421-83F7-DA9CDDB592ED}" srcId="{FD80E186-CC01-41F8-8254-A9F27480D72C}" destId="{D2DFCAF9-F012-42CE-A2C7-23D3D9FE3551}" srcOrd="0" destOrd="0" parTransId="{7D85DA23-17B1-44E2-B627-D7CA86051B8B}" sibTransId="{29EF1449-FDAE-4B2F-95B6-25323572C9EE}"/>
    <dgm:cxn modelId="{C0A31DDB-B57C-467A-8B76-46A7414B2748}" srcId="{EC4751DE-CD27-472A-ADD7-52286D91306F}" destId="{12970FFC-E11A-48F6-9EF4-C7E6FC7BF2DC}" srcOrd="0" destOrd="0" parTransId="{6B81B557-A5EB-4CDE-8193-45F48E12439F}" sibTransId="{801165A6-94BF-4486-A40C-750406295416}"/>
    <dgm:cxn modelId="{D1018CC3-F32D-4397-9EE7-A3D1830AAA7B}" srcId="{997975A1-A61E-434F-9B71-CDEA53C7D388}" destId="{FD80E186-CC01-41F8-8254-A9F27480D72C}" srcOrd="0" destOrd="0" parTransId="{E833C87C-698D-4A5E-A1EB-C9FAB9E353B4}" sibTransId="{D555051F-D7D3-4ABB-8054-4DA77371F048}"/>
    <dgm:cxn modelId="{EB6A5A01-0F65-43D5-99C4-9A67D68FF398}" type="presOf" srcId="{7D85DA23-17B1-44E2-B627-D7CA86051B8B}" destId="{ECB2352D-AEB4-4585-B64D-F674F01DD861}" srcOrd="0" destOrd="0" presId="urn:microsoft.com/office/officeart/2005/8/layout/hierarchy6"/>
    <dgm:cxn modelId="{8480BBF2-31F8-4B2A-9816-B313C2F30028}" type="presOf" srcId="{3C47515E-1A66-4DEC-BA50-D22FAD565DCE}" destId="{A2B69F54-8E12-46A6-85CA-94A7CB96C8DA}" srcOrd="0" destOrd="0" presId="urn:microsoft.com/office/officeart/2005/8/layout/hierarchy6"/>
    <dgm:cxn modelId="{F7F5FE47-A232-4240-873A-E645F33FBA4A}" srcId="{FB565AD6-6F08-41E6-BA50-D5D83FA1B896}" destId="{997975A1-A61E-434F-9B71-CDEA53C7D388}" srcOrd="0" destOrd="0" parTransId="{705929FE-71BE-454E-B405-012E7792E82B}" sibTransId="{63B7F9A5-B69C-4420-81F7-8917C20C9112}"/>
    <dgm:cxn modelId="{849E905B-56A2-4BD4-89B9-4CEB025E2557}" type="presOf" srcId="{176581D7-EEDF-49DC-AED3-DA2F5FE3575F}" destId="{85227AE7-9D17-4ADE-BA2A-59D5C2F78C01}" srcOrd="0" destOrd="0" presId="urn:microsoft.com/office/officeart/2005/8/layout/hierarchy6"/>
    <dgm:cxn modelId="{C5570680-16C5-4A51-A5E5-527591F238CA}" type="presOf" srcId="{E833C87C-698D-4A5E-A1EB-C9FAB9E353B4}" destId="{9A64BEAC-9752-4AE4-BD7A-150300F587AA}" srcOrd="0" destOrd="0" presId="urn:microsoft.com/office/officeart/2005/8/layout/hierarchy6"/>
    <dgm:cxn modelId="{3C74E124-5718-473A-A122-5C6FCAF2459C}" type="presOf" srcId="{476F990A-35E8-4590-83B9-73A320141492}" destId="{30849446-75BD-4B88-AF8A-3542391D119C}" srcOrd="0" destOrd="0" presId="urn:microsoft.com/office/officeart/2005/8/layout/hierarchy6"/>
    <dgm:cxn modelId="{CD191CC6-2846-40D4-A202-33C4557923F7}" srcId="{476F990A-35E8-4590-83B9-73A320141492}" destId="{176581D7-EEDF-49DC-AED3-DA2F5FE3575F}" srcOrd="0" destOrd="0" parTransId="{17FA4870-80CC-44AC-975C-28219D1FB7B3}" sibTransId="{86921B48-14ED-4722-BF7B-2CD0321BE856}"/>
    <dgm:cxn modelId="{46B97CBC-3B70-4A3E-BC80-F6ADA338395F}" type="presOf" srcId="{FB565AD6-6F08-41E6-BA50-D5D83FA1B896}" destId="{5CFF1AE8-DFBA-4785-A9D6-92E45AF00019}" srcOrd="0" destOrd="0" presId="urn:microsoft.com/office/officeart/2005/8/layout/hierarchy6"/>
    <dgm:cxn modelId="{D9807C19-E0AF-4031-BDE1-1BC1EF8ECCE9}" type="presParOf" srcId="{5CFF1AE8-DFBA-4785-A9D6-92E45AF00019}" destId="{0FBB7E6B-574D-4F4A-BD06-403365E03CA1}" srcOrd="0" destOrd="0" presId="urn:microsoft.com/office/officeart/2005/8/layout/hierarchy6"/>
    <dgm:cxn modelId="{08F979DE-E9E6-47DF-AB41-FAFB59332877}" type="presParOf" srcId="{0FBB7E6B-574D-4F4A-BD06-403365E03CA1}" destId="{66341544-9F59-4570-B1F5-E27B3CF48D25}" srcOrd="0" destOrd="0" presId="urn:microsoft.com/office/officeart/2005/8/layout/hierarchy6"/>
    <dgm:cxn modelId="{235AB9A7-7532-438F-A472-8084C4058538}" type="presParOf" srcId="{66341544-9F59-4570-B1F5-E27B3CF48D25}" destId="{2C0FB9F3-8E2C-45BD-B7FD-C540B051D392}" srcOrd="0" destOrd="0" presId="urn:microsoft.com/office/officeart/2005/8/layout/hierarchy6"/>
    <dgm:cxn modelId="{EB11578D-07FE-4776-98DD-830E6E708DF3}" type="presParOf" srcId="{2C0FB9F3-8E2C-45BD-B7FD-C540B051D392}" destId="{061F8C02-20BA-47D4-B588-9C1839029BE5}" srcOrd="0" destOrd="0" presId="urn:microsoft.com/office/officeart/2005/8/layout/hierarchy6"/>
    <dgm:cxn modelId="{3CB6454C-8928-4B08-BC2D-A109AE141E15}" type="presParOf" srcId="{2C0FB9F3-8E2C-45BD-B7FD-C540B051D392}" destId="{1D781A86-1490-4A5B-B75B-2FFC279598D8}" srcOrd="1" destOrd="0" presId="urn:microsoft.com/office/officeart/2005/8/layout/hierarchy6"/>
    <dgm:cxn modelId="{61D780BF-9D93-4801-9D7F-44673B95E2E9}" type="presParOf" srcId="{1D781A86-1490-4A5B-B75B-2FFC279598D8}" destId="{9A64BEAC-9752-4AE4-BD7A-150300F587AA}" srcOrd="0" destOrd="0" presId="urn:microsoft.com/office/officeart/2005/8/layout/hierarchy6"/>
    <dgm:cxn modelId="{AB7E06DB-2F8B-4442-A9E8-FC7F894A26E4}" type="presParOf" srcId="{1D781A86-1490-4A5B-B75B-2FFC279598D8}" destId="{3D177A6D-126C-4337-A976-8FBD941F2C77}" srcOrd="1" destOrd="0" presId="urn:microsoft.com/office/officeart/2005/8/layout/hierarchy6"/>
    <dgm:cxn modelId="{5416B594-4E7D-4E22-BEFA-A7675CC82AE8}" type="presParOf" srcId="{3D177A6D-126C-4337-A976-8FBD941F2C77}" destId="{5515CF38-BAF5-438E-8E8A-06CC4C6A9166}" srcOrd="0" destOrd="0" presId="urn:microsoft.com/office/officeart/2005/8/layout/hierarchy6"/>
    <dgm:cxn modelId="{4452051B-0CBB-41D7-9A8C-859E2AC3F95C}" type="presParOf" srcId="{3D177A6D-126C-4337-A976-8FBD941F2C77}" destId="{B3E95E21-1148-4248-B053-EBACCF78FC72}" srcOrd="1" destOrd="0" presId="urn:microsoft.com/office/officeart/2005/8/layout/hierarchy6"/>
    <dgm:cxn modelId="{7EE41CFB-DB88-45D7-BD53-6CDECD560E44}" type="presParOf" srcId="{B3E95E21-1148-4248-B053-EBACCF78FC72}" destId="{ECB2352D-AEB4-4585-B64D-F674F01DD861}" srcOrd="0" destOrd="0" presId="urn:microsoft.com/office/officeart/2005/8/layout/hierarchy6"/>
    <dgm:cxn modelId="{B84BA205-94BC-45B4-9499-D83A7E644DB8}" type="presParOf" srcId="{B3E95E21-1148-4248-B053-EBACCF78FC72}" destId="{01670A82-57C9-44A0-8AC1-6AC7174DF733}" srcOrd="1" destOrd="0" presId="urn:microsoft.com/office/officeart/2005/8/layout/hierarchy6"/>
    <dgm:cxn modelId="{C8EDF739-080A-4ECE-A01F-87CB4AC15BAF}" type="presParOf" srcId="{01670A82-57C9-44A0-8AC1-6AC7174DF733}" destId="{61237F75-CCFB-446A-88A2-2F5B82F8C485}" srcOrd="0" destOrd="0" presId="urn:microsoft.com/office/officeart/2005/8/layout/hierarchy6"/>
    <dgm:cxn modelId="{57CDB843-FDA7-4180-AF21-8A21B9613431}" type="presParOf" srcId="{01670A82-57C9-44A0-8AC1-6AC7174DF733}" destId="{6F1F9AFE-7A47-41E2-AD0B-28493374EF73}" srcOrd="1" destOrd="0" presId="urn:microsoft.com/office/officeart/2005/8/layout/hierarchy6"/>
    <dgm:cxn modelId="{40EBE56A-CCBC-4F8C-A8E7-58095E38D3F6}" type="presParOf" srcId="{1D781A86-1490-4A5B-B75B-2FFC279598D8}" destId="{A2B69F54-8E12-46A6-85CA-94A7CB96C8DA}" srcOrd="2" destOrd="0" presId="urn:microsoft.com/office/officeart/2005/8/layout/hierarchy6"/>
    <dgm:cxn modelId="{90B884E2-F132-4C49-A288-313DDBEE4262}" type="presParOf" srcId="{1D781A86-1490-4A5B-B75B-2FFC279598D8}" destId="{6BD57D20-879E-48BB-96A6-0C7186AE0345}" srcOrd="3" destOrd="0" presId="urn:microsoft.com/office/officeart/2005/8/layout/hierarchy6"/>
    <dgm:cxn modelId="{1A1DE43D-9EAD-436C-9ADB-9BFF5FA3FDE3}" type="presParOf" srcId="{6BD57D20-879E-48BB-96A6-0C7186AE0345}" destId="{199F6BA3-C9D0-4FF2-95DF-8B2E52987B7B}" srcOrd="0" destOrd="0" presId="urn:microsoft.com/office/officeart/2005/8/layout/hierarchy6"/>
    <dgm:cxn modelId="{F566F42D-7788-4177-A38A-0B082437A5F3}" type="presParOf" srcId="{6BD57D20-879E-48BB-96A6-0C7186AE0345}" destId="{649FDE64-24A2-4EAB-BC5B-2F9D4E1EED55}" srcOrd="1" destOrd="0" presId="urn:microsoft.com/office/officeart/2005/8/layout/hierarchy6"/>
    <dgm:cxn modelId="{272C46AB-A4CE-4A45-B40E-DDC87A21D8D5}" type="presParOf" srcId="{649FDE64-24A2-4EAB-BC5B-2F9D4E1EED55}" destId="{2086FF2A-6178-4064-9E8E-B9F9AE6348D6}" srcOrd="0" destOrd="0" presId="urn:microsoft.com/office/officeart/2005/8/layout/hierarchy6"/>
    <dgm:cxn modelId="{3B5AC198-8C23-46BB-8033-EE3172A297AA}" type="presParOf" srcId="{649FDE64-24A2-4EAB-BC5B-2F9D4E1EED55}" destId="{97BCD990-CD7E-494A-AF19-224842040744}" srcOrd="1" destOrd="0" presId="urn:microsoft.com/office/officeart/2005/8/layout/hierarchy6"/>
    <dgm:cxn modelId="{8EAE9C64-04EB-47E2-B20E-390D33F3EFD1}" type="presParOf" srcId="{97BCD990-CD7E-494A-AF19-224842040744}" destId="{B329B705-CE78-4A1E-826D-33A44B59B4F0}" srcOrd="0" destOrd="0" presId="urn:microsoft.com/office/officeart/2005/8/layout/hierarchy6"/>
    <dgm:cxn modelId="{B7A35526-F11B-4ADC-908C-4AA2876B1828}" type="presParOf" srcId="{97BCD990-CD7E-494A-AF19-224842040744}" destId="{389B9ACE-7B88-43B1-866F-36CF5210B6FE}" srcOrd="1" destOrd="0" presId="urn:microsoft.com/office/officeart/2005/8/layout/hierarchy6"/>
    <dgm:cxn modelId="{9B31CABF-617E-4577-AF66-25806D7BF283}" type="presParOf" srcId="{1D781A86-1490-4A5B-B75B-2FFC279598D8}" destId="{A65BB449-0D07-47E7-ABB4-7C477F9F0EB9}" srcOrd="4" destOrd="0" presId="urn:microsoft.com/office/officeart/2005/8/layout/hierarchy6"/>
    <dgm:cxn modelId="{711B85D7-9E3B-453A-BD64-4EA69DD268FD}" type="presParOf" srcId="{1D781A86-1490-4A5B-B75B-2FFC279598D8}" destId="{3BA32EC3-9540-400D-9FBD-A20B8D88150D}" srcOrd="5" destOrd="0" presId="urn:microsoft.com/office/officeart/2005/8/layout/hierarchy6"/>
    <dgm:cxn modelId="{F8ADBD1B-E701-4A86-8C71-35FBB42137E2}" type="presParOf" srcId="{3BA32EC3-9540-400D-9FBD-A20B8D88150D}" destId="{30849446-75BD-4B88-AF8A-3542391D119C}" srcOrd="0" destOrd="0" presId="urn:microsoft.com/office/officeart/2005/8/layout/hierarchy6"/>
    <dgm:cxn modelId="{E024F4B2-D8E7-44A5-A82D-002115702082}" type="presParOf" srcId="{3BA32EC3-9540-400D-9FBD-A20B8D88150D}" destId="{F3B556CD-1E3C-490D-8D16-F896F8D8422F}" srcOrd="1" destOrd="0" presId="urn:microsoft.com/office/officeart/2005/8/layout/hierarchy6"/>
    <dgm:cxn modelId="{269247A2-6CBC-4C06-B248-554C2C71CF5A}" type="presParOf" srcId="{F3B556CD-1E3C-490D-8D16-F896F8D8422F}" destId="{4FD77A86-7B41-4F0B-9622-8B59F9C13A92}" srcOrd="0" destOrd="0" presId="urn:microsoft.com/office/officeart/2005/8/layout/hierarchy6"/>
    <dgm:cxn modelId="{45257D8C-FC97-46FD-A5B6-1D77DA702B88}" type="presParOf" srcId="{F3B556CD-1E3C-490D-8D16-F896F8D8422F}" destId="{D4F92A34-6C5D-4EEE-92AD-2D03AF12C598}" srcOrd="1" destOrd="0" presId="urn:microsoft.com/office/officeart/2005/8/layout/hierarchy6"/>
    <dgm:cxn modelId="{DA423BA9-8DDF-433F-8347-531C933C5072}" type="presParOf" srcId="{D4F92A34-6C5D-4EEE-92AD-2D03AF12C598}" destId="{85227AE7-9D17-4ADE-BA2A-59D5C2F78C01}" srcOrd="0" destOrd="0" presId="urn:microsoft.com/office/officeart/2005/8/layout/hierarchy6"/>
    <dgm:cxn modelId="{7B474AB0-7AF0-4B65-BAB6-E3C0D914CBCA}" type="presParOf" srcId="{D4F92A34-6C5D-4EEE-92AD-2D03AF12C598}" destId="{A1F6914F-2E73-4B69-996E-5D98B902CFFA}" srcOrd="1" destOrd="0" presId="urn:microsoft.com/office/officeart/2005/8/layout/hierarchy6"/>
    <dgm:cxn modelId="{AEAE7441-244D-4E65-8CEC-68DED8370189}" type="presParOf" srcId="{5CFF1AE8-DFBA-4785-A9D6-92E45AF00019}" destId="{C27DD10F-23D7-46BF-8291-1052CCD0F573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FD0878A-AE07-4211-8C9E-D1594EAF14DD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D44C03BB-F9FF-4E2B-8D00-9A2B5269EEC2}">
      <dgm:prSet phldrT="[Testo]"/>
      <dgm:spPr/>
      <dgm:t>
        <a:bodyPr/>
        <a:lstStyle/>
        <a:p>
          <a:r>
            <a:rPr lang="it-IT" dirty="0" err="1" smtClean="0"/>
            <a:t>window</a:t>
          </a:r>
          <a:endParaRPr lang="it-IT" dirty="0"/>
        </a:p>
      </dgm:t>
    </dgm:pt>
    <dgm:pt modelId="{0E700A49-F18C-40ED-B94B-949384167336}" type="parTrans" cxnId="{7CCFFCFF-8B9B-4859-B02C-AEF30D5E3AF6}">
      <dgm:prSet/>
      <dgm:spPr/>
      <dgm:t>
        <a:bodyPr/>
        <a:lstStyle/>
        <a:p>
          <a:endParaRPr lang="it-IT"/>
        </a:p>
      </dgm:t>
    </dgm:pt>
    <dgm:pt modelId="{E84CCDC2-5DCE-464A-A476-AA8C9FA00E49}" type="sibTrans" cxnId="{7CCFFCFF-8B9B-4859-B02C-AEF30D5E3AF6}">
      <dgm:prSet/>
      <dgm:spPr/>
      <dgm:t>
        <a:bodyPr/>
        <a:lstStyle/>
        <a:p>
          <a:endParaRPr lang="it-IT"/>
        </a:p>
      </dgm:t>
    </dgm:pt>
    <dgm:pt modelId="{5CFD5215-892E-42CB-A0A3-78AEEF9D3917}">
      <dgm:prSet phldrT="[Testo]"/>
      <dgm:spPr/>
      <dgm:t>
        <a:bodyPr/>
        <a:lstStyle/>
        <a:p>
          <a:r>
            <a:rPr lang="it-IT" dirty="0" smtClean="0"/>
            <a:t>navigator</a:t>
          </a:r>
          <a:endParaRPr lang="it-IT" dirty="0"/>
        </a:p>
      </dgm:t>
    </dgm:pt>
    <dgm:pt modelId="{C0C05E66-5F99-4246-8FC3-89CC5F2D6705}" type="parTrans" cxnId="{FA57F727-7A27-47E6-B6F3-A7DDEF8BC619}">
      <dgm:prSet/>
      <dgm:spPr/>
      <dgm:t>
        <a:bodyPr/>
        <a:lstStyle/>
        <a:p>
          <a:endParaRPr lang="it-IT"/>
        </a:p>
      </dgm:t>
    </dgm:pt>
    <dgm:pt modelId="{D2893464-769C-43E8-AB0A-BF70C22619D7}" type="sibTrans" cxnId="{FA57F727-7A27-47E6-B6F3-A7DDEF8BC619}">
      <dgm:prSet/>
      <dgm:spPr/>
      <dgm:t>
        <a:bodyPr/>
        <a:lstStyle/>
        <a:p>
          <a:endParaRPr lang="it-IT"/>
        </a:p>
      </dgm:t>
    </dgm:pt>
    <dgm:pt modelId="{C4E6590C-236E-40B2-BFF3-A2FF8959A717}">
      <dgm:prSet phldrT="[Testo]"/>
      <dgm:spPr/>
      <dgm:t>
        <a:bodyPr/>
        <a:lstStyle/>
        <a:p>
          <a:r>
            <a:rPr lang="it-IT" dirty="0" smtClean="0"/>
            <a:t>document</a:t>
          </a:r>
          <a:endParaRPr lang="it-IT" dirty="0"/>
        </a:p>
      </dgm:t>
    </dgm:pt>
    <dgm:pt modelId="{1D471068-FE32-40A7-B55B-1060034851AC}" type="parTrans" cxnId="{269F4CCD-FA2C-4398-8AFD-A97799BA9132}">
      <dgm:prSet/>
      <dgm:spPr/>
      <dgm:t>
        <a:bodyPr/>
        <a:lstStyle/>
        <a:p>
          <a:endParaRPr lang="it-IT"/>
        </a:p>
      </dgm:t>
    </dgm:pt>
    <dgm:pt modelId="{85B1E43B-4E76-43D4-8B97-25925DC3D9D4}" type="sibTrans" cxnId="{269F4CCD-FA2C-4398-8AFD-A97799BA9132}">
      <dgm:prSet/>
      <dgm:spPr/>
      <dgm:t>
        <a:bodyPr/>
        <a:lstStyle/>
        <a:p>
          <a:endParaRPr lang="it-IT"/>
        </a:p>
      </dgm:t>
    </dgm:pt>
    <dgm:pt modelId="{80EF8C28-152C-44EA-8DAE-5892C51891C4}">
      <dgm:prSet phldrT="[Testo]"/>
      <dgm:spPr/>
      <dgm:t>
        <a:bodyPr/>
        <a:lstStyle/>
        <a:p>
          <a:r>
            <a:rPr lang="it-IT" dirty="0" err="1" smtClean="0"/>
            <a:t>screen</a:t>
          </a:r>
          <a:endParaRPr lang="it-IT" dirty="0"/>
        </a:p>
      </dgm:t>
    </dgm:pt>
    <dgm:pt modelId="{F2941051-AB6F-47BC-B838-B0C95B26B37B}" type="sibTrans" cxnId="{F21A6F20-F7F4-41DB-A2B9-2457E6B74189}">
      <dgm:prSet/>
      <dgm:spPr/>
      <dgm:t>
        <a:bodyPr/>
        <a:lstStyle/>
        <a:p>
          <a:endParaRPr lang="it-IT"/>
        </a:p>
      </dgm:t>
    </dgm:pt>
    <dgm:pt modelId="{7EEE1E9F-2C7C-40BC-B87C-BE55B6B10615}" type="parTrans" cxnId="{F21A6F20-F7F4-41DB-A2B9-2457E6B74189}">
      <dgm:prSet/>
      <dgm:spPr/>
      <dgm:t>
        <a:bodyPr/>
        <a:lstStyle/>
        <a:p>
          <a:endParaRPr lang="it-IT"/>
        </a:p>
      </dgm:t>
    </dgm:pt>
    <dgm:pt modelId="{E6E5AED6-A8DE-406A-8F64-B141AEBF56CB}">
      <dgm:prSet phldrT="[Testo]"/>
      <dgm:spPr/>
      <dgm:t>
        <a:bodyPr/>
        <a:lstStyle/>
        <a:p>
          <a:r>
            <a:rPr lang="it-IT" dirty="0" err="1" smtClean="0"/>
            <a:t>history</a:t>
          </a:r>
          <a:endParaRPr lang="it-IT" dirty="0"/>
        </a:p>
      </dgm:t>
    </dgm:pt>
    <dgm:pt modelId="{1DB3117B-5381-4B90-BE7A-A8C9A1ECE19F}" type="parTrans" cxnId="{7E32BCE7-8C51-4225-88B3-FD89C0E10916}">
      <dgm:prSet/>
      <dgm:spPr/>
      <dgm:t>
        <a:bodyPr/>
        <a:lstStyle/>
        <a:p>
          <a:endParaRPr lang="it-IT"/>
        </a:p>
      </dgm:t>
    </dgm:pt>
    <dgm:pt modelId="{95DE8732-1137-48FD-A7A1-1A3A841E92CF}" type="sibTrans" cxnId="{7E32BCE7-8C51-4225-88B3-FD89C0E10916}">
      <dgm:prSet/>
      <dgm:spPr/>
      <dgm:t>
        <a:bodyPr/>
        <a:lstStyle/>
        <a:p>
          <a:endParaRPr lang="it-IT"/>
        </a:p>
      </dgm:t>
    </dgm:pt>
    <dgm:pt modelId="{3CA6C114-DF3F-4F5D-9317-638DF3C279C6}">
      <dgm:prSet phldrT="[Testo]"/>
      <dgm:spPr/>
      <dgm:t>
        <a:bodyPr/>
        <a:lstStyle/>
        <a:p>
          <a:r>
            <a:rPr lang="it-IT" dirty="0" smtClean="0"/>
            <a:t>location</a:t>
          </a:r>
          <a:endParaRPr lang="it-IT" dirty="0"/>
        </a:p>
      </dgm:t>
    </dgm:pt>
    <dgm:pt modelId="{1592867E-798F-424E-9414-6E382272C52D}" type="parTrans" cxnId="{B78EAFEE-B4E1-4746-9FE4-670E7F18A5ED}">
      <dgm:prSet/>
      <dgm:spPr/>
      <dgm:t>
        <a:bodyPr/>
        <a:lstStyle/>
        <a:p>
          <a:endParaRPr lang="it-IT"/>
        </a:p>
      </dgm:t>
    </dgm:pt>
    <dgm:pt modelId="{DBADDEB1-3813-4DD3-990C-EC2BBA7A8286}" type="sibTrans" cxnId="{B78EAFEE-B4E1-4746-9FE4-670E7F18A5ED}">
      <dgm:prSet/>
      <dgm:spPr/>
      <dgm:t>
        <a:bodyPr/>
        <a:lstStyle/>
        <a:p>
          <a:endParaRPr lang="it-IT"/>
        </a:p>
      </dgm:t>
    </dgm:pt>
    <dgm:pt modelId="{4060130A-D05D-489D-9DA9-0219D25D3D43}">
      <dgm:prSet phldrT="[Testo]"/>
      <dgm:spPr/>
      <dgm:t>
        <a:bodyPr/>
        <a:lstStyle/>
        <a:p>
          <a:r>
            <a:rPr lang="it-IT" dirty="0" smtClean="0"/>
            <a:t>html</a:t>
          </a:r>
          <a:endParaRPr lang="it-IT" dirty="0"/>
        </a:p>
      </dgm:t>
    </dgm:pt>
    <dgm:pt modelId="{1B6151C7-223D-4286-AB45-5E4506FF19A0}" type="parTrans" cxnId="{939FE736-27C8-4F12-9D7C-919B9936A728}">
      <dgm:prSet/>
      <dgm:spPr/>
      <dgm:t>
        <a:bodyPr/>
        <a:lstStyle/>
        <a:p>
          <a:endParaRPr lang="it-IT"/>
        </a:p>
      </dgm:t>
    </dgm:pt>
    <dgm:pt modelId="{E32A6BC9-BA4C-4F56-BE47-67A2B83DB516}" type="sibTrans" cxnId="{939FE736-27C8-4F12-9D7C-919B9936A728}">
      <dgm:prSet/>
      <dgm:spPr/>
      <dgm:t>
        <a:bodyPr/>
        <a:lstStyle/>
        <a:p>
          <a:endParaRPr lang="it-IT"/>
        </a:p>
      </dgm:t>
    </dgm:pt>
    <dgm:pt modelId="{1BBFEF3E-38DC-4C6D-A8DC-CF3F67E80600}">
      <dgm:prSet phldrT="[Testo]"/>
      <dgm:spPr/>
      <dgm:t>
        <a:bodyPr/>
        <a:lstStyle/>
        <a:p>
          <a:r>
            <a:rPr lang="it-IT" dirty="0" smtClean="0"/>
            <a:t>head</a:t>
          </a:r>
          <a:endParaRPr lang="it-IT" dirty="0"/>
        </a:p>
      </dgm:t>
    </dgm:pt>
    <dgm:pt modelId="{5EB5680D-F6D0-41CC-A692-292D4BD076F8}" type="parTrans" cxnId="{53545704-CF00-4ABF-A28E-F8540F962BA8}">
      <dgm:prSet/>
      <dgm:spPr/>
      <dgm:t>
        <a:bodyPr/>
        <a:lstStyle/>
        <a:p>
          <a:endParaRPr lang="it-IT"/>
        </a:p>
      </dgm:t>
    </dgm:pt>
    <dgm:pt modelId="{3C2EA601-7614-44CC-9061-B8A134908792}" type="sibTrans" cxnId="{53545704-CF00-4ABF-A28E-F8540F962BA8}">
      <dgm:prSet/>
      <dgm:spPr/>
      <dgm:t>
        <a:bodyPr/>
        <a:lstStyle/>
        <a:p>
          <a:endParaRPr lang="it-IT"/>
        </a:p>
      </dgm:t>
    </dgm:pt>
    <dgm:pt modelId="{776BC7BE-90EC-4374-BEAB-8FDF49846889}">
      <dgm:prSet phldrT="[Testo]"/>
      <dgm:spPr/>
      <dgm:t>
        <a:bodyPr/>
        <a:lstStyle/>
        <a:p>
          <a:r>
            <a:rPr lang="it-IT" dirty="0" smtClean="0"/>
            <a:t>body</a:t>
          </a:r>
          <a:endParaRPr lang="it-IT" dirty="0"/>
        </a:p>
      </dgm:t>
    </dgm:pt>
    <dgm:pt modelId="{40B59028-90BA-43DF-8878-4738658A689B}" type="parTrans" cxnId="{C5CA5003-8F47-4CC9-A3A4-DA9C200D416C}">
      <dgm:prSet/>
      <dgm:spPr/>
      <dgm:t>
        <a:bodyPr/>
        <a:lstStyle/>
        <a:p>
          <a:endParaRPr lang="it-IT"/>
        </a:p>
      </dgm:t>
    </dgm:pt>
    <dgm:pt modelId="{B61BB57A-FB08-4D31-B0AA-A6E0F15DAE5A}" type="sibTrans" cxnId="{C5CA5003-8F47-4CC9-A3A4-DA9C200D416C}">
      <dgm:prSet/>
      <dgm:spPr/>
      <dgm:t>
        <a:bodyPr/>
        <a:lstStyle/>
        <a:p>
          <a:endParaRPr lang="it-IT"/>
        </a:p>
      </dgm:t>
    </dgm:pt>
    <dgm:pt modelId="{5F02F497-D847-4BED-9C95-A40DB38AA1C0}" type="pres">
      <dgm:prSet presAssocID="{5FD0878A-AE07-4211-8C9E-D1594EAF14DD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962E57B1-1676-48BD-A345-E1266BD6C1F8}" type="pres">
      <dgm:prSet presAssocID="{5FD0878A-AE07-4211-8C9E-D1594EAF14DD}" presName="hierFlow" presStyleCnt="0"/>
      <dgm:spPr/>
    </dgm:pt>
    <dgm:pt modelId="{30AC2640-AB26-4B8B-8B29-C5965B728DE3}" type="pres">
      <dgm:prSet presAssocID="{5FD0878A-AE07-4211-8C9E-D1594EAF14DD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0359792-B8B8-4F7C-92EB-6234AACEA37B}" type="pres">
      <dgm:prSet presAssocID="{D44C03BB-F9FF-4E2B-8D00-9A2B5269EEC2}" presName="Name14" presStyleCnt="0"/>
      <dgm:spPr/>
    </dgm:pt>
    <dgm:pt modelId="{66B2C06C-1CD7-44E6-AA54-99A8AFBABAA9}" type="pres">
      <dgm:prSet presAssocID="{D44C03BB-F9FF-4E2B-8D00-9A2B5269EEC2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950074A3-4559-44C0-886B-6ED8583033E3}" type="pres">
      <dgm:prSet presAssocID="{D44C03BB-F9FF-4E2B-8D00-9A2B5269EEC2}" presName="hierChild2" presStyleCnt="0"/>
      <dgm:spPr/>
    </dgm:pt>
    <dgm:pt modelId="{6334C273-2698-4558-AC0C-BAA0FE6701B3}" type="pres">
      <dgm:prSet presAssocID="{C0C05E66-5F99-4246-8FC3-89CC5F2D6705}" presName="Name19" presStyleLbl="parChTrans1D2" presStyleIdx="0" presStyleCnt="5"/>
      <dgm:spPr/>
      <dgm:t>
        <a:bodyPr/>
        <a:lstStyle/>
        <a:p>
          <a:endParaRPr lang="it-IT"/>
        </a:p>
      </dgm:t>
    </dgm:pt>
    <dgm:pt modelId="{3C41F32C-4AD3-4007-94BE-55CE9BF18113}" type="pres">
      <dgm:prSet presAssocID="{5CFD5215-892E-42CB-A0A3-78AEEF9D3917}" presName="Name21" presStyleCnt="0"/>
      <dgm:spPr/>
    </dgm:pt>
    <dgm:pt modelId="{1BC730B0-C855-4966-8029-C2460840653A}" type="pres">
      <dgm:prSet presAssocID="{5CFD5215-892E-42CB-A0A3-78AEEF9D3917}" presName="level2Shape" presStyleLbl="node2" presStyleIdx="0" presStyleCnt="5"/>
      <dgm:spPr/>
      <dgm:t>
        <a:bodyPr/>
        <a:lstStyle/>
        <a:p>
          <a:endParaRPr lang="it-IT"/>
        </a:p>
      </dgm:t>
    </dgm:pt>
    <dgm:pt modelId="{394CCCDC-E65A-4B76-B5EE-17523DA91544}" type="pres">
      <dgm:prSet presAssocID="{5CFD5215-892E-42CB-A0A3-78AEEF9D3917}" presName="hierChild3" presStyleCnt="0"/>
      <dgm:spPr/>
    </dgm:pt>
    <dgm:pt modelId="{41FC1C9F-3D98-459E-A56E-E4016FDBC37C}" type="pres">
      <dgm:prSet presAssocID="{7EEE1E9F-2C7C-40BC-B87C-BE55B6B10615}" presName="Name19" presStyleLbl="parChTrans1D2" presStyleIdx="1" presStyleCnt="5"/>
      <dgm:spPr/>
      <dgm:t>
        <a:bodyPr/>
        <a:lstStyle/>
        <a:p>
          <a:endParaRPr lang="it-IT"/>
        </a:p>
      </dgm:t>
    </dgm:pt>
    <dgm:pt modelId="{8CDC9350-5BDD-47C0-9D15-BDD47F2F8CD2}" type="pres">
      <dgm:prSet presAssocID="{80EF8C28-152C-44EA-8DAE-5892C51891C4}" presName="Name21" presStyleCnt="0"/>
      <dgm:spPr/>
    </dgm:pt>
    <dgm:pt modelId="{F976C38B-B696-4C8A-837C-F54997663F0D}" type="pres">
      <dgm:prSet presAssocID="{80EF8C28-152C-44EA-8DAE-5892C51891C4}" presName="level2Shape" presStyleLbl="node2" presStyleIdx="1" presStyleCnt="5"/>
      <dgm:spPr/>
      <dgm:t>
        <a:bodyPr/>
        <a:lstStyle/>
        <a:p>
          <a:endParaRPr lang="it-IT"/>
        </a:p>
      </dgm:t>
    </dgm:pt>
    <dgm:pt modelId="{92E3D27C-6A8F-4E6F-82FD-924950F6BB39}" type="pres">
      <dgm:prSet presAssocID="{80EF8C28-152C-44EA-8DAE-5892C51891C4}" presName="hierChild3" presStyleCnt="0"/>
      <dgm:spPr/>
    </dgm:pt>
    <dgm:pt modelId="{6B25056B-B82E-486A-A085-CC37AC6ECE4F}" type="pres">
      <dgm:prSet presAssocID="{1D471068-FE32-40A7-B55B-1060034851AC}" presName="Name19" presStyleLbl="parChTrans1D2" presStyleIdx="2" presStyleCnt="5"/>
      <dgm:spPr/>
      <dgm:t>
        <a:bodyPr/>
        <a:lstStyle/>
        <a:p>
          <a:endParaRPr lang="it-IT"/>
        </a:p>
      </dgm:t>
    </dgm:pt>
    <dgm:pt modelId="{475BF335-5FA5-4A33-9419-6975807838BA}" type="pres">
      <dgm:prSet presAssocID="{C4E6590C-236E-40B2-BFF3-A2FF8959A717}" presName="Name21" presStyleCnt="0"/>
      <dgm:spPr/>
    </dgm:pt>
    <dgm:pt modelId="{6F13B8FF-8DB7-402A-8ADD-67171A35632B}" type="pres">
      <dgm:prSet presAssocID="{C4E6590C-236E-40B2-BFF3-A2FF8959A717}" presName="level2Shape" presStyleLbl="node2" presStyleIdx="2" presStyleCnt="5"/>
      <dgm:spPr/>
      <dgm:t>
        <a:bodyPr/>
        <a:lstStyle/>
        <a:p>
          <a:endParaRPr lang="it-IT"/>
        </a:p>
      </dgm:t>
    </dgm:pt>
    <dgm:pt modelId="{01699E18-7A51-48BB-9FFB-CD661E36B21B}" type="pres">
      <dgm:prSet presAssocID="{C4E6590C-236E-40B2-BFF3-A2FF8959A717}" presName="hierChild3" presStyleCnt="0"/>
      <dgm:spPr/>
    </dgm:pt>
    <dgm:pt modelId="{804B1BFC-063E-4387-84CD-BD4C45A4520B}" type="pres">
      <dgm:prSet presAssocID="{1B6151C7-223D-4286-AB45-5E4506FF19A0}" presName="Name19" presStyleLbl="parChTrans1D3" presStyleIdx="0" presStyleCnt="1"/>
      <dgm:spPr/>
      <dgm:t>
        <a:bodyPr/>
        <a:lstStyle/>
        <a:p>
          <a:endParaRPr lang="it-IT"/>
        </a:p>
      </dgm:t>
    </dgm:pt>
    <dgm:pt modelId="{BFB508DB-BECE-4CE9-8A4A-9E26F262CE3D}" type="pres">
      <dgm:prSet presAssocID="{4060130A-D05D-489D-9DA9-0219D25D3D43}" presName="Name21" presStyleCnt="0"/>
      <dgm:spPr/>
    </dgm:pt>
    <dgm:pt modelId="{96869D14-481C-4D20-8039-BCCCA728B90F}" type="pres">
      <dgm:prSet presAssocID="{4060130A-D05D-489D-9DA9-0219D25D3D43}" presName="level2Shape" presStyleLbl="node3" presStyleIdx="0" presStyleCnt="1"/>
      <dgm:spPr/>
      <dgm:t>
        <a:bodyPr/>
        <a:lstStyle/>
        <a:p>
          <a:endParaRPr lang="it-IT"/>
        </a:p>
      </dgm:t>
    </dgm:pt>
    <dgm:pt modelId="{C9FA7908-38AA-4A96-9DD7-88EAD81B381C}" type="pres">
      <dgm:prSet presAssocID="{4060130A-D05D-489D-9DA9-0219D25D3D43}" presName="hierChild3" presStyleCnt="0"/>
      <dgm:spPr/>
    </dgm:pt>
    <dgm:pt modelId="{EDF4573F-4364-4619-9A78-5BE2FB160179}" type="pres">
      <dgm:prSet presAssocID="{5EB5680D-F6D0-41CC-A692-292D4BD076F8}" presName="Name19" presStyleLbl="parChTrans1D4" presStyleIdx="0" presStyleCnt="2"/>
      <dgm:spPr/>
      <dgm:t>
        <a:bodyPr/>
        <a:lstStyle/>
        <a:p>
          <a:endParaRPr lang="it-IT"/>
        </a:p>
      </dgm:t>
    </dgm:pt>
    <dgm:pt modelId="{875FAA0D-CB22-4B01-8615-4E4324D5E7A0}" type="pres">
      <dgm:prSet presAssocID="{1BBFEF3E-38DC-4C6D-A8DC-CF3F67E80600}" presName="Name21" presStyleCnt="0"/>
      <dgm:spPr/>
    </dgm:pt>
    <dgm:pt modelId="{B94459A5-23AA-41E9-8424-D84E9948765E}" type="pres">
      <dgm:prSet presAssocID="{1BBFEF3E-38DC-4C6D-A8DC-CF3F67E80600}" presName="level2Shape" presStyleLbl="node4" presStyleIdx="0" presStyleCnt="2"/>
      <dgm:spPr/>
      <dgm:t>
        <a:bodyPr/>
        <a:lstStyle/>
        <a:p>
          <a:endParaRPr lang="it-IT"/>
        </a:p>
      </dgm:t>
    </dgm:pt>
    <dgm:pt modelId="{ED0E844E-3C75-4903-9733-9096F92D2526}" type="pres">
      <dgm:prSet presAssocID="{1BBFEF3E-38DC-4C6D-A8DC-CF3F67E80600}" presName="hierChild3" presStyleCnt="0"/>
      <dgm:spPr/>
    </dgm:pt>
    <dgm:pt modelId="{9729DB08-86D4-4260-88ED-C210A67AAD74}" type="pres">
      <dgm:prSet presAssocID="{40B59028-90BA-43DF-8878-4738658A689B}" presName="Name19" presStyleLbl="parChTrans1D4" presStyleIdx="1" presStyleCnt="2"/>
      <dgm:spPr/>
      <dgm:t>
        <a:bodyPr/>
        <a:lstStyle/>
        <a:p>
          <a:endParaRPr lang="it-IT"/>
        </a:p>
      </dgm:t>
    </dgm:pt>
    <dgm:pt modelId="{1457C88E-FD37-4A1C-BBF2-CAE6EBC2DAB1}" type="pres">
      <dgm:prSet presAssocID="{776BC7BE-90EC-4374-BEAB-8FDF49846889}" presName="Name21" presStyleCnt="0"/>
      <dgm:spPr/>
    </dgm:pt>
    <dgm:pt modelId="{1FBE49D0-C0DE-445B-8547-023895FB863F}" type="pres">
      <dgm:prSet presAssocID="{776BC7BE-90EC-4374-BEAB-8FDF49846889}" presName="level2Shape" presStyleLbl="node4" presStyleIdx="1" presStyleCnt="2"/>
      <dgm:spPr/>
      <dgm:t>
        <a:bodyPr/>
        <a:lstStyle/>
        <a:p>
          <a:endParaRPr lang="it-IT"/>
        </a:p>
      </dgm:t>
    </dgm:pt>
    <dgm:pt modelId="{B2425E83-993C-43D5-85BB-9139970E40B7}" type="pres">
      <dgm:prSet presAssocID="{776BC7BE-90EC-4374-BEAB-8FDF49846889}" presName="hierChild3" presStyleCnt="0"/>
      <dgm:spPr/>
    </dgm:pt>
    <dgm:pt modelId="{B0A82A5F-E9FB-44F1-A183-E29ADDA52AB8}" type="pres">
      <dgm:prSet presAssocID="{1DB3117B-5381-4B90-BE7A-A8C9A1ECE19F}" presName="Name19" presStyleLbl="parChTrans1D2" presStyleIdx="3" presStyleCnt="5"/>
      <dgm:spPr/>
      <dgm:t>
        <a:bodyPr/>
        <a:lstStyle/>
        <a:p>
          <a:endParaRPr lang="it-IT"/>
        </a:p>
      </dgm:t>
    </dgm:pt>
    <dgm:pt modelId="{6E2AA883-BE0D-4C99-8A49-3C910B86D19D}" type="pres">
      <dgm:prSet presAssocID="{E6E5AED6-A8DE-406A-8F64-B141AEBF56CB}" presName="Name21" presStyleCnt="0"/>
      <dgm:spPr/>
    </dgm:pt>
    <dgm:pt modelId="{B9EBA60F-F1DD-482A-ADF8-95E408E96E7C}" type="pres">
      <dgm:prSet presAssocID="{E6E5AED6-A8DE-406A-8F64-B141AEBF56CB}" presName="level2Shape" presStyleLbl="node2" presStyleIdx="3" presStyleCnt="5"/>
      <dgm:spPr/>
      <dgm:t>
        <a:bodyPr/>
        <a:lstStyle/>
        <a:p>
          <a:endParaRPr lang="it-IT"/>
        </a:p>
      </dgm:t>
    </dgm:pt>
    <dgm:pt modelId="{2E24A5AE-4ACF-4304-B9FE-598616E91A2E}" type="pres">
      <dgm:prSet presAssocID="{E6E5AED6-A8DE-406A-8F64-B141AEBF56CB}" presName="hierChild3" presStyleCnt="0"/>
      <dgm:spPr/>
    </dgm:pt>
    <dgm:pt modelId="{554FDED7-94FE-4940-940D-7819897FF236}" type="pres">
      <dgm:prSet presAssocID="{1592867E-798F-424E-9414-6E382272C52D}" presName="Name19" presStyleLbl="parChTrans1D2" presStyleIdx="4" presStyleCnt="5"/>
      <dgm:spPr/>
      <dgm:t>
        <a:bodyPr/>
        <a:lstStyle/>
        <a:p>
          <a:endParaRPr lang="it-IT"/>
        </a:p>
      </dgm:t>
    </dgm:pt>
    <dgm:pt modelId="{ED7F3DB4-C012-4BA4-A881-AA01EF6700CC}" type="pres">
      <dgm:prSet presAssocID="{3CA6C114-DF3F-4F5D-9317-638DF3C279C6}" presName="Name21" presStyleCnt="0"/>
      <dgm:spPr/>
    </dgm:pt>
    <dgm:pt modelId="{B62E4AAC-0B0B-469D-AE90-24D0E4D6700E}" type="pres">
      <dgm:prSet presAssocID="{3CA6C114-DF3F-4F5D-9317-638DF3C279C6}" presName="level2Shape" presStyleLbl="node2" presStyleIdx="4" presStyleCnt="5"/>
      <dgm:spPr/>
      <dgm:t>
        <a:bodyPr/>
        <a:lstStyle/>
        <a:p>
          <a:endParaRPr lang="it-IT"/>
        </a:p>
      </dgm:t>
    </dgm:pt>
    <dgm:pt modelId="{71A1760D-9B7C-4305-BAC6-24DE76E460FC}" type="pres">
      <dgm:prSet presAssocID="{3CA6C114-DF3F-4F5D-9317-638DF3C279C6}" presName="hierChild3" presStyleCnt="0"/>
      <dgm:spPr/>
    </dgm:pt>
    <dgm:pt modelId="{8DF579DD-3ECA-416D-A467-F577845D346F}" type="pres">
      <dgm:prSet presAssocID="{5FD0878A-AE07-4211-8C9E-D1594EAF14DD}" presName="bgShapesFlow" presStyleCnt="0"/>
      <dgm:spPr/>
    </dgm:pt>
  </dgm:ptLst>
  <dgm:cxnLst>
    <dgm:cxn modelId="{F21A6F20-F7F4-41DB-A2B9-2457E6B74189}" srcId="{D44C03BB-F9FF-4E2B-8D00-9A2B5269EEC2}" destId="{80EF8C28-152C-44EA-8DAE-5892C51891C4}" srcOrd="1" destOrd="0" parTransId="{7EEE1E9F-2C7C-40BC-B87C-BE55B6B10615}" sibTransId="{F2941051-AB6F-47BC-B838-B0C95B26B37B}"/>
    <dgm:cxn modelId="{0BCBDAE8-33F8-4CD7-A8E3-7789BA08729E}" type="presOf" srcId="{4060130A-D05D-489D-9DA9-0219D25D3D43}" destId="{96869D14-481C-4D20-8039-BCCCA728B90F}" srcOrd="0" destOrd="0" presId="urn:microsoft.com/office/officeart/2005/8/layout/hierarchy6"/>
    <dgm:cxn modelId="{9EB81CC7-8FDE-4B1F-87BB-9E5F54B81760}" type="presOf" srcId="{5EB5680D-F6D0-41CC-A692-292D4BD076F8}" destId="{EDF4573F-4364-4619-9A78-5BE2FB160179}" srcOrd="0" destOrd="0" presId="urn:microsoft.com/office/officeart/2005/8/layout/hierarchy6"/>
    <dgm:cxn modelId="{08641DCD-97B6-4E45-8DD2-3D8F44AB11DB}" type="presOf" srcId="{1DB3117B-5381-4B90-BE7A-A8C9A1ECE19F}" destId="{B0A82A5F-E9FB-44F1-A183-E29ADDA52AB8}" srcOrd="0" destOrd="0" presId="urn:microsoft.com/office/officeart/2005/8/layout/hierarchy6"/>
    <dgm:cxn modelId="{6E172933-12CB-463C-AD53-F8F190FEC4FD}" type="presOf" srcId="{E6E5AED6-A8DE-406A-8F64-B141AEBF56CB}" destId="{B9EBA60F-F1DD-482A-ADF8-95E408E96E7C}" srcOrd="0" destOrd="0" presId="urn:microsoft.com/office/officeart/2005/8/layout/hierarchy6"/>
    <dgm:cxn modelId="{53545704-CF00-4ABF-A28E-F8540F962BA8}" srcId="{4060130A-D05D-489D-9DA9-0219D25D3D43}" destId="{1BBFEF3E-38DC-4C6D-A8DC-CF3F67E80600}" srcOrd="0" destOrd="0" parTransId="{5EB5680D-F6D0-41CC-A692-292D4BD076F8}" sibTransId="{3C2EA601-7614-44CC-9061-B8A134908792}"/>
    <dgm:cxn modelId="{4203302E-5968-4498-A215-35E970AA3E8E}" type="presOf" srcId="{1592867E-798F-424E-9414-6E382272C52D}" destId="{554FDED7-94FE-4940-940D-7819897FF236}" srcOrd="0" destOrd="0" presId="urn:microsoft.com/office/officeart/2005/8/layout/hierarchy6"/>
    <dgm:cxn modelId="{FA57F727-7A27-47E6-B6F3-A7DDEF8BC619}" srcId="{D44C03BB-F9FF-4E2B-8D00-9A2B5269EEC2}" destId="{5CFD5215-892E-42CB-A0A3-78AEEF9D3917}" srcOrd="0" destOrd="0" parTransId="{C0C05E66-5F99-4246-8FC3-89CC5F2D6705}" sibTransId="{D2893464-769C-43E8-AB0A-BF70C22619D7}"/>
    <dgm:cxn modelId="{6E4B329A-C97D-40FC-A0BF-4DF7D1109779}" type="presOf" srcId="{C4E6590C-236E-40B2-BFF3-A2FF8959A717}" destId="{6F13B8FF-8DB7-402A-8ADD-67171A35632B}" srcOrd="0" destOrd="0" presId="urn:microsoft.com/office/officeart/2005/8/layout/hierarchy6"/>
    <dgm:cxn modelId="{CD18FF2C-1321-47D3-83D0-28880BEEB6AE}" type="presOf" srcId="{40B59028-90BA-43DF-8878-4738658A689B}" destId="{9729DB08-86D4-4260-88ED-C210A67AAD74}" srcOrd="0" destOrd="0" presId="urn:microsoft.com/office/officeart/2005/8/layout/hierarchy6"/>
    <dgm:cxn modelId="{22F1E059-B891-4B05-8C90-288170119868}" type="presOf" srcId="{1B6151C7-223D-4286-AB45-5E4506FF19A0}" destId="{804B1BFC-063E-4387-84CD-BD4C45A4520B}" srcOrd="0" destOrd="0" presId="urn:microsoft.com/office/officeart/2005/8/layout/hierarchy6"/>
    <dgm:cxn modelId="{7E32BCE7-8C51-4225-88B3-FD89C0E10916}" srcId="{D44C03BB-F9FF-4E2B-8D00-9A2B5269EEC2}" destId="{E6E5AED6-A8DE-406A-8F64-B141AEBF56CB}" srcOrd="3" destOrd="0" parTransId="{1DB3117B-5381-4B90-BE7A-A8C9A1ECE19F}" sibTransId="{95DE8732-1137-48FD-A7A1-1A3A841E92CF}"/>
    <dgm:cxn modelId="{4D2F94CF-C24C-42C8-9B49-955CC710BF30}" type="presOf" srcId="{80EF8C28-152C-44EA-8DAE-5892C51891C4}" destId="{F976C38B-B696-4C8A-837C-F54997663F0D}" srcOrd="0" destOrd="0" presId="urn:microsoft.com/office/officeart/2005/8/layout/hierarchy6"/>
    <dgm:cxn modelId="{8C273DB8-B9B1-495F-B1D9-587A654F2068}" type="presOf" srcId="{C0C05E66-5F99-4246-8FC3-89CC5F2D6705}" destId="{6334C273-2698-4558-AC0C-BAA0FE6701B3}" srcOrd="0" destOrd="0" presId="urn:microsoft.com/office/officeart/2005/8/layout/hierarchy6"/>
    <dgm:cxn modelId="{C5CA5003-8F47-4CC9-A3A4-DA9C200D416C}" srcId="{4060130A-D05D-489D-9DA9-0219D25D3D43}" destId="{776BC7BE-90EC-4374-BEAB-8FDF49846889}" srcOrd="1" destOrd="0" parTransId="{40B59028-90BA-43DF-8878-4738658A689B}" sibTransId="{B61BB57A-FB08-4D31-B0AA-A6E0F15DAE5A}"/>
    <dgm:cxn modelId="{B78EAFEE-B4E1-4746-9FE4-670E7F18A5ED}" srcId="{D44C03BB-F9FF-4E2B-8D00-9A2B5269EEC2}" destId="{3CA6C114-DF3F-4F5D-9317-638DF3C279C6}" srcOrd="4" destOrd="0" parTransId="{1592867E-798F-424E-9414-6E382272C52D}" sibTransId="{DBADDEB1-3813-4DD3-990C-EC2BBA7A8286}"/>
    <dgm:cxn modelId="{BCAFED10-93AC-4480-A513-0C8F0E0CEF94}" type="presOf" srcId="{5FD0878A-AE07-4211-8C9E-D1594EAF14DD}" destId="{5F02F497-D847-4BED-9C95-A40DB38AA1C0}" srcOrd="0" destOrd="0" presId="urn:microsoft.com/office/officeart/2005/8/layout/hierarchy6"/>
    <dgm:cxn modelId="{446D27FC-F22D-4BEC-8212-8F00B3846E9F}" type="presOf" srcId="{3CA6C114-DF3F-4F5D-9317-638DF3C279C6}" destId="{B62E4AAC-0B0B-469D-AE90-24D0E4D6700E}" srcOrd="0" destOrd="0" presId="urn:microsoft.com/office/officeart/2005/8/layout/hierarchy6"/>
    <dgm:cxn modelId="{A73DE6AA-DF34-40CD-9FBC-DE53767039E4}" type="presOf" srcId="{D44C03BB-F9FF-4E2B-8D00-9A2B5269EEC2}" destId="{66B2C06C-1CD7-44E6-AA54-99A8AFBABAA9}" srcOrd="0" destOrd="0" presId="urn:microsoft.com/office/officeart/2005/8/layout/hierarchy6"/>
    <dgm:cxn modelId="{174A226F-17FB-4A20-9F0B-50A0C5DCD509}" type="presOf" srcId="{7EEE1E9F-2C7C-40BC-B87C-BE55B6B10615}" destId="{41FC1C9F-3D98-459E-A56E-E4016FDBC37C}" srcOrd="0" destOrd="0" presId="urn:microsoft.com/office/officeart/2005/8/layout/hierarchy6"/>
    <dgm:cxn modelId="{C7DB77CC-4365-4038-ACDF-5DF58C76E8D5}" type="presOf" srcId="{1D471068-FE32-40A7-B55B-1060034851AC}" destId="{6B25056B-B82E-486A-A085-CC37AC6ECE4F}" srcOrd="0" destOrd="0" presId="urn:microsoft.com/office/officeart/2005/8/layout/hierarchy6"/>
    <dgm:cxn modelId="{269F4CCD-FA2C-4398-8AFD-A97799BA9132}" srcId="{D44C03BB-F9FF-4E2B-8D00-9A2B5269EEC2}" destId="{C4E6590C-236E-40B2-BFF3-A2FF8959A717}" srcOrd="2" destOrd="0" parTransId="{1D471068-FE32-40A7-B55B-1060034851AC}" sibTransId="{85B1E43B-4E76-43D4-8B97-25925DC3D9D4}"/>
    <dgm:cxn modelId="{53D2B9B8-9026-4823-8F72-2468B2A35E56}" type="presOf" srcId="{776BC7BE-90EC-4374-BEAB-8FDF49846889}" destId="{1FBE49D0-C0DE-445B-8547-023895FB863F}" srcOrd="0" destOrd="0" presId="urn:microsoft.com/office/officeart/2005/8/layout/hierarchy6"/>
    <dgm:cxn modelId="{939FE736-27C8-4F12-9D7C-919B9936A728}" srcId="{C4E6590C-236E-40B2-BFF3-A2FF8959A717}" destId="{4060130A-D05D-489D-9DA9-0219D25D3D43}" srcOrd="0" destOrd="0" parTransId="{1B6151C7-223D-4286-AB45-5E4506FF19A0}" sibTransId="{E32A6BC9-BA4C-4F56-BE47-67A2B83DB516}"/>
    <dgm:cxn modelId="{7CCFFCFF-8B9B-4859-B02C-AEF30D5E3AF6}" srcId="{5FD0878A-AE07-4211-8C9E-D1594EAF14DD}" destId="{D44C03BB-F9FF-4E2B-8D00-9A2B5269EEC2}" srcOrd="0" destOrd="0" parTransId="{0E700A49-F18C-40ED-B94B-949384167336}" sibTransId="{E84CCDC2-5DCE-464A-A476-AA8C9FA00E49}"/>
    <dgm:cxn modelId="{5CD7FC07-90C2-4087-8A92-FCC2DD2E585C}" type="presOf" srcId="{5CFD5215-892E-42CB-A0A3-78AEEF9D3917}" destId="{1BC730B0-C855-4966-8029-C2460840653A}" srcOrd="0" destOrd="0" presId="urn:microsoft.com/office/officeart/2005/8/layout/hierarchy6"/>
    <dgm:cxn modelId="{EB7687E9-ADAF-4421-B7D4-1736AD080896}" type="presOf" srcId="{1BBFEF3E-38DC-4C6D-A8DC-CF3F67E80600}" destId="{B94459A5-23AA-41E9-8424-D84E9948765E}" srcOrd="0" destOrd="0" presId="urn:microsoft.com/office/officeart/2005/8/layout/hierarchy6"/>
    <dgm:cxn modelId="{01C55CF8-B55C-4EAD-B313-49F420B5BFBD}" type="presParOf" srcId="{5F02F497-D847-4BED-9C95-A40DB38AA1C0}" destId="{962E57B1-1676-48BD-A345-E1266BD6C1F8}" srcOrd="0" destOrd="0" presId="urn:microsoft.com/office/officeart/2005/8/layout/hierarchy6"/>
    <dgm:cxn modelId="{25E20C28-C147-44D4-890E-76DD36620110}" type="presParOf" srcId="{962E57B1-1676-48BD-A345-E1266BD6C1F8}" destId="{30AC2640-AB26-4B8B-8B29-C5965B728DE3}" srcOrd="0" destOrd="0" presId="urn:microsoft.com/office/officeart/2005/8/layout/hierarchy6"/>
    <dgm:cxn modelId="{93C57F25-845E-45C3-BFB1-EF0F03AAFF3F}" type="presParOf" srcId="{30AC2640-AB26-4B8B-8B29-C5965B728DE3}" destId="{60359792-B8B8-4F7C-92EB-6234AACEA37B}" srcOrd="0" destOrd="0" presId="urn:microsoft.com/office/officeart/2005/8/layout/hierarchy6"/>
    <dgm:cxn modelId="{E0802A4E-53CF-4313-A103-82D60A82F3E2}" type="presParOf" srcId="{60359792-B8B8-4F7C-92EB-6234AACEA37B}" destId="{66B2C06C-1CD7-44E6-AA54-99A8AFBABAA9}" srcOrd="0" destOrd="0" presId="urn:microsoft.com/office/officeart/2005/8/layout/hierarchy6"/>
    <dgm:cxn modelId="{4AEEC9A2-684A-4C27-BDB5-0E564E1A0CC2}" type="presParOf" srcId="{60359792-B8B8-4F7C-92EB-6234AACEA37B}" destId="{950074A3-4559-44C0-886B-6ED8583033E3}" srcOrd="1" destOrd="0" presId="urn:microsoft.com/office/officeart/2005/8/layout/hierarchy6"/>
    <dgm:cxn modelId="{7480A277-1FB3-4962-B175-B4EFF4748E95}" type="presParOf" srcId="{950074A3-4559-44C0-886B-6ED8583033E3}" destId="{6334C273-2698-4558-AC0C-BAA0FE6701B3}" srcOrd="0" destOrd="0" presId="urn:microsoft.com/office/officeart/2005/8/layout/hierarchy6"/>
    <dgm:cxn modelId="{596001F1-AAF5-4057-9775-F395D91EF0F4}" type="presParOf" srcId="{950074A3-4559-44C0-886B-6ED8583033E3}" destId="{3C41F32C-4AD3-4007-94BE-55CE9BF18113}" srcOrd="1" destOrd="0" presId="urn:microsoft.com/office/officeart/2005/8/layout/hierarchy6"/>
    <dgm:cxn modelId="{787311EC-3BD4-4F49-BECE-51037A1D08F0}" type="presParOf" srcId="{3C41F32C-4AD3-4007-94BE-55CE9BF18113}" destId="{1BC730B0-C855-4966-8029-C2460840653A}" srcOrd="0" destOrd="0" presId="urn:microsoft.com/office/officeart/2005/8/layout/hierarchy6"/>
    <dgm:cxn modelId="{5D80B72B-62E4-431B-B0FB-C3EAE763F2B5}" type="presParOf" srcId="{3C41F32C-4AD3-4007-94BE-55CE9BF18113}" destId="{394CCCDC-E65A-4B76-B5EE-17523DA91544}" srcOrd="1" destOrd="0" presId="urn:microsoft.com/office/officeart/2005/8/layout/hierarchy6"/>
    <dgm:cxn modelId="{3B582EDD-54C4-40E4-A110-7D39A2784807}" type="presParOf" srcId="{950074A3-4559-44C0-886B-6ED8583033E3}" destId="{41FC1C9F-3D98-459E-A56E-E4016FDBC37C}" srcOrd="2" destOrd="0" presId="urn:microsoft.com/office/officeart/2005/8/layout/hierarchy6"/>
    <dgm:cxn modelId="{E2D45194-D260-43C3-9E89-6B7A2B325EBD}" type="presParOf" srcId="{950074A3-4559-44C0-886B-6ED8583033E3}" destId="{8CDC9350-5BDD-47C0-9D15-BDD47F2F8CD2}" srcOrd="3" destOrd="0" presId="urn:microsoft.com/office/officeart/2005/8/layout/hierarchy6"/>
    <dgm:cxn modelId="{D44E708B-4273-4867-8F5D-F310E15C20C7}" type="presParOf" srcId="{8CDC9350-5BDD-47C0-9D15-BDD47F2F8CD2}" destId="{F976C38B-B696-4C8A-837C-F54997663F0D}" srcOrd="0" destOrd="0" presId="urn:microsoft.com/office/officeart/2005/8/layout/hierarchy6"/>
    <dgm:cxn modelId="{F8CCE79B-458F-4C86-B2C8-0DF86C4B4CE9}" type="presParOf" srcId="{8CDC9350-5BDD-47C0-9D15-BDD47F2F8CD2}" destId="{92E3D27C-6A8F-4E6F-82FD-924950F6BB39}" srcOrd="1" destOrd="0" presId="urn:microsoft.com/office/officeart/2005/8/layout/hierarchy6"/>
    <dgm:cxn modelId="{F0227C5A-E1CB-423E-9874-9634DD57D2CF}" type="presParOf" srcId="{950074A3-4559-44C0-886B-6ED8583033E3}" destId="{6B25056B-B82E-486A-A085-CC37AC6ECE4F}" srcOrd="4" destOrd="0" presId="urn:microsoft.com/office/officeart/2005/8/layout/hierarchy6"/>
    <dgm:cxn modelId="{8162B217-721F-44AA-B49A-CD013D7C9F0D}" type="presParOf" srcId="{950074A3-4559-44C0-886B-6ED8583033E3}" destId="{475BF335-5FA5-4A33-9419-6975807838BA}" srcOrd="5" destOrd="0" presId="urn:microsoft.com/office/officeart/2005/8/layout/hierarchy6"/>
    <dgm:cxn modelId="{C215831A-8DE7-4C82-8F9C-21C5BC9CD5BC}" type="presParOf" srcId="{475BF335-5FA5-4A33-9419-6975807838BA}" destId="{6F13B8FF-8DB7-402A-8ADD-67171A35632B}" srcOrd="0" destOrd="0" presId="urn:microsoft.com/office/officeart/2005/8/layout/hierarchy6"/>
    <dgm:cxn modelId="{AE79D80C-697D-4F21-B6FD-8C353FD13A1D}" type="presParOf" srcId="{475BF335-5FA5-4A33-9419-6975807838BA}" destId="{01699E18-7A51-48BB-9FFB-CD661E36B21B}" srcOrd="1" destOrd="0" presId="urn:microsoft.com/office/officeart/2005/8/layout/hierarchy6"/>
    <dgm:cxn modelId="{C6BE48C8-DE2E-446E-B6F2-58C2C5516260}" type="presParOf" srcId="{01699E18-7A51-48BB-9FFB-CD661E36B21B}" destId="{804B1BFC-063E-4387-84CD-BD4C45A4520B}" srcOrd="0" destOrd="0" presId="urn:microsoft.com/office/officeart/2005/8/layout/hierarchy6"/>
    <dgm:cxn modelId="{3AEFE171-D3AD-406A-A35E-AC2FCE3E26B3}" type="presParOf" srcId="{01699E18-7A51-48BB-9FFB-CD661E36B21B}" destId="{BFB508DB-BECE-4CE9-8A4A-9E26F262CE3D}" srcOrd="1" destOrd="0" presId="urn:microsoft.com/office/officeart/2005/8/layout/hierarchy6"/>
    <dgm:cxn modelId="{178F1ABE-581D-49B2-A749-D218A59F8115}" type="presParOf" srcId="{BFB508DB-BECE-4CE9-8A4A-9E26F262CE3D}" destId="{96869D14-481C-4D20-8039-BCCCA728B90F}" srcOrd="0" destOrd="0" presId="urn:microsoft.com/office/officeart/2005/8/layout/hierarchy6"/>
    <dgm:cxn modelId="{914EA202-9901-441A-8557-CC6319F1F60E}" type="presParOf" srcId="{BFB508DB-BECE-4CE9-8A4A-9E26F262CE3D}" destId="{C9FA7908-38AA-4A96-9DD7-88EAD81B381C}" srcOrd="1" destOrd="0" presId="urn:microsoft.com/office/officeart/2005/8/layout/hierarchy6"/>
    <dgm:cxn modelId="{8B89B5B8-96C2-4B17-B018-B8D3D227326E}" type="presParOf" srcId="{C9FA7908-38AA-4A96-9DD7-88EAD81B381C}" destId="{EDF4573F-4364-4619-9A78-5BE2FB160179}" srcOrd="0" destOrd="0" presId="urn:microsoft.com/office/officeart/2005/8/layout/hierarchy6"/>
    <dgm:cxn modelId="{C552A4DF-5EEB-4FC7-8354-3953DF951DBA}" type="presParOf" srcId="{C9FA7908-38AA-4A96-9DD7-88EAD81B381C}" destId="{875FAA0D-CB22-4B01-8615-4E4324D5E7A0}" srcOrd="1" destOrd="0" presId="urn:microsoft.com/office/officeart/2005/8/layout/hierarchy6"/>
    <dgm:cxn modelId="{5EE111B5-E972-4FDF-B42F-54F015B3AF29}" type="presParOf" srcId="{875FAA0D-CB22-4B01-8615-4E4324D5E7A0}" destId="{B94459A5-23AA-41E9-8424-D84E9948765E}" srcOrd="0" destOrd="0" presId="urn:microsoft.com/office/officeart/2005/8/layout/hierarchy6"/>
    <dgm:cxn modelId="{B542815C-EE2F-421A-B233-BC1660DDE4F6}" type="presParOf" srcId="{875FAA0D-CB22-4B01-8615-4E4324D5E7A0}" destId="{ED0E844E-3C75-4903-9733-9096F92D2526}" srcOrd="1" destOrd="0" presId="urn:microsoft.com/office/officeart/2005/8/layout/hierarchy6"/>
    <dgm:cxn modelId="{09DF288F-D1C5-40F1-9A80-06422BC825E1}" type="presParOf" srcId="{C9FA7908-38AA-4A96-9DD7-88EAD81B381C}" destId="{9729DB08-86D4-4260-88ED-C210A67AAD74}" srcOrd="2" destOrd="0" presId="urn:microsoft.com/office/officeart/2005/8/layout/hierarchy6"/>
    <dgm:cxn modelId="{095CC27A-72DE-4765-B1F0-141CE8D22AD4}" type="presParOf" srcId="{C9FA7908-38AA-4A96-9DD7-88EAD81B381C}" destId="{1457C88E-FD37-4A1C-BBF2-CAE6EBC2DAB1}" srcOrd="3" destOrd="0" presId="urn:microsoft.com/office/officeart/2005/8/layout/hierarchy6"/>
    <dgm:cxn modelId="{69EB3319-58C9-4CCD-B078-FED5B8965184}" type="presParOf" srcId="{1457C88E-FD37-4A1C-BBF2-CAE6EBC2DAB1}" destId="{1FBE49D0-C0DE-445B-8547-023895FB863F}" srcOrd="0" destOrd="0" presId="urn:microsoft.com/office/officeart/2005/8/layout/hierarchy6"/>
    <dgm:cxn modelId="{97D644BB-8D04-43CC-BED8-1E20A46AB025}" type="presParOf" srcId="{1457C88E-FD37-4A1C-BBF2-CAE6EBC2DAB1}" destId="{B2425E83-993C-43D5-85BB-9139970E40B7}" srcOrd="1" destOrd="0" presId="urn:microsoft.com/office/officeart/2005/8/layout/hierarchy6"/>
    <dgm:cxn modelId="{1740C591-4722-439A-8298-735A2553FE95}" type="presParOf" srcId="{950074A3-4559-44C0-886B-6ED8583033E3}" destId="{B0A82A5F-E9FB-44F1-A183-E29ADDA52AB8}" srcOrd="6" destOrd="0" presId="urn:microsoft.com/office/officeart/2005/8/layout/hierarchy6"/>
    <dgm:cxn modelId="{05054D7C-DD08-42CD-A14B-29744ED53D58}" type="presParOf" srcId="{950074A3-4559-44C0-886B-6ED8583033E3}" destId="{6E2AA883-BE0D-4C99-8A49-3C910B86D19D}" srcOrd="7" destOrd="0" presId="urn:microsoft.com/office/officeart/2005/8/layout/hierarchy6"/>
    <dgm:cxn modelId="{FA781C6B-0009-4DE4-823F-46103D4EB35F}" type="presParOf" srcId="{6E2AA883-BE0D-4C99-8A49-3C910B86D19D}" destId="{B9EBA60F-F1DD-482A-ADF8-95E408E96E7C}" srcOrd="0" destOrd="0" presId="urn:microsoft.com/office/officeart/2005/8/layout/hierarchy6"/>
    <dgm:cxn modelId="{CA7E1181-A50D-4D57-AF9E-649B461958A5}" type="presParOf" srcId="{6E2AA883-BE0D-4C99-8A49-3C910B86D19D}" destId="{2E24A5AE-4ACF-4304-B9FE-598616E91A2E}" srcOrd="1" destOrd="0" presId="urn:microsoft.com/office/officeart/2005/8/layout/hierarchy6"/>
    <dgm:cxn modelId="{7C646F0F-55CF-4FE0-A140-71F08F684876}" type="presParOf" srcId="{950074A3-4559-44C0-886B-6ED8583033E3}" destId="{554FDED7-94FE-4940-940D-7819897FF236}" srcOrd="8" destOrd="0" presId="urn:microsoft.com/office/officeart/2005/8/layout/hierarchy6"/>
    <dgm:cxn modelId="{BC2BF84B-24B2-4281-8559-D686209484A4}" type="presParOf" srcId="{950074A3-4559-44C0-886B-6ED8583033E3}" destId="{ED7F3DB4-C012-4BA4-A881-AA01EF6700CC}" srcOrd="9" destOrd="0" presId="urn:microsoft.com/office/officeart/2005/8/layout/hierarchy6"/>
    <dgm:cxn modelId="{7DEBF7D3-D71D-4838-900D-48C4DE6AD22C}" type="presParOf" srcId="{ED7F3DB4-C012-4BA4-A881-AA01EF6700CC}" destId="{B62E4AAC-0B0B-469D-AE90-24D0E4D6700E}" srcOrd="0" destOrd="0" presId="urn:microsoft.com/office/officeart/2005/8/layout/hierarchy6"/>
    <dgm:cxn modelId="{5AB09030-F028-421C-BD13-6F18BF7CFDCA}" type="presParOf" srcId="{ED7F3DB4-C012-4BA4-A881-AA01EF6700CC}" destId="{71A1760D-9B7C-4305-BAC6-24DE76E460FC}" srcOrd="1" destOrd="0" presId="urn:microsoft.com/office/officeart/2005/8/layout/hierarchy6"/>
    <dgm:cxn modelId="{63C5F2E7-2FAA-4152-B5BB-88E4518D6EB1}" type="presParOf" srcId="{5F02F497-D847-4BED-9C95-A40DB38AA1C0}" destId="{8DF579DD-3ECA-416D-A467-F577845D346F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1E7EEE0-AD82-4765-A669-460CB0D5958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C4FDC53B-5D27-43D5-9C36-36FDD2113A2C}">
      <dgm:prSet custT="1"/>
      <dgm:spPr/>
      <dgm:t>
        <a:bodyPr/>
        <a:lstStyle/>
        <a:p>
          <a:pPr rtl="0"/>
          <a:r>
            <a:rPr lang="it-IT" sz="1600" b="1" dirty="0" err="1" smtClean="0"/>
            <a:t>element</a:t>
          </a:r>
          <a:r>
            <a:rPr lang="it-IT" sz="1600" dirty="0" smtClean="0"/>
            <a:t> </a:t>
          </a:r>
          <a:r>
            <a:rPr lang="it-IT" sz="1400" dirty="0" smtClean="0"/>
            <a:t>sono i nodi che corrispondono ai </a:t>
          </a:r>
          <a:r>
            <a:rPr lang="it-IT" sz="1400" dirty="0" err="1" smtClean="0"/>
            <a:t>tag</a:t>
          </a:r>
          <a:r>
            <a:rPr lang="it-IT" sz="1400" dirty="0" smtClean="0"/>
            <a:t> HTML</a:t>
          </a:r>
          <a:endParaRPr lang="it-IT" sz="1400" dirty="0"/>
        </a:p>
      </dgm:t>
    </dgm:pt>
    <dgm:pt modelId="{D978F0B6-4AF8-4D8B-99AA-3BB92E8A93C7}" type="parTrans" cxnId="{517FC348-48EC-4E2D-82F2-618329805675}">
      <dgm:prSet/>
      <dgm:spPr/>
      <dgm:t>
        <a:bodyPr/>
        <a:lstStyle/>
        <a:p>
          <a:endParaRPr lang="it-IT"/>
        </a:p>
      </dgm:t>
    </dgm:pt>
    <dgm:pt modelId="{4A1EAFE7-46EA-4DC7-A563-524C23B0DCBF}" type="sibTrans" cxnId="{517FC348-48EC-4E2D-82F2-618329805675}">
      <dgm:prSet/>
      <dgm:spPr/>
      <dgm:t>
        <a:bodyPr/>
        <a:lstStyle/>
        <a:p>
          <a:endParaRPr lang="it-IT"/>
        </a:p>
      </dgm:t>
    </dgm:pt>
    <dgm:pt modelId="{0F88CA25-D73F-4C6A-A1E0-69455EE7DED1}">
      <dgm:prSet/>
      <dgm:spPr/>
      <dgm:t>
        <a:bodyPr/>
        <a:lstStyle/>
        <a:p>
          <a:pPr rtl="0"/>
          <a:r>
            <a:rPr lang="it-IT" dirty="0" smtClean="0"/>
            <a:t>Tutti gli </a:t>
          </a:r>
          <a:r>
            <a:rPr lang="it-IT" b="1" dirty="0" err="1" smtClean="0"/>
            <a:t>element</a:t>
          </a:r>
          <a:r>
            <a:rPr lang="it-IT" dirty="0" smtClean="0"/>
            <a:t> possono avere attributi</a:t>
          </a:r>
          <a:endParaRPr lang="it-IT" dirty="0"/>
        </a:p>
      </dgm:t>
    </dgm:pt>
    <dgm:pt modelId="{57B586F0-E370-414A-9039-6A27E36501F9}" type="parTrans" cxnId="{F96E1B1B-205A-496A-8567-DE398A9AED72}">
      <dgm:prSet/>
      <dgm:spPr/>
      <dgm:t>
        <a:bodyPr/>
        <a:lstStyle/>
        <a:p>
          <a:endParaRPr lang="it-IT"/>
        </a:p>
      </dgm:t>
    </dgm:pt>
    <dgm:pt modelId="{A07C1F50-2937-47F8-8DA8-180F40ABA7E5}" type="sibTrans" cxnId="{F96E1B1B-205A-496A-8567-DE398A9AED72}">
      <dgm:prSet/>
      <dgm:spPr/>
      <dgm:t>
        <a:bodyPr/>
        <a:lstStyle/>
        <a:p>
          <a:endParaRPr lang="it-IT"/>
        </a:p>
      </dgm:t>
    </dgm:pt>
    <dgm:pt modelId="{DE4F07A4-EAD9-4C6A-BD44-2AB77838ED24}">
      <dgm:prSet/>
      <dgm:spPr/>
      <dgm:t>
        <a:bodyPr/>
        <a:lstStyle/>
        <a:p>
          <a:pPr rtl="0"/>
          <a:r>
            <a:rPr lang="it-IT" dirty="0" smtClean="0"/>
            <a:t>La maggior parte degli </a:t>
          </a:r>
          <a:r>
            <a:rPr lang="it-IT" b="1" dirty="0" err="1" smtClean="0"/>
            <a:t>element</a:t>
          </a:r>
          <a:r>
            <a:rPr lang="it-IT" dirty="0" smtClean="0"/>
            <a:t> può contenere altri nodi</a:t>
          </a:r>
          <a:endParaRPr lang="it-IT" dirty="0"/>
        </a:p>
      </dgm:t>
    </dgm:pt>
    <dgm:pt modelId="{7CBA58A8-0A15-4A74-88D6-872F08ABDEE0}" type="parTrans" cxnId="{D37D5923-3C35-4090-B261-75713391FAEB}">
      <dgm:prSet/>
      <dgm:spPr/>
      <dgm:t>
        <a:bodyPr/>
        <a:lstStyle/>
        <a:p>
          <a:endParaRPr lang="it-IT"/>
        </a:p>
      </dgm:t>
    </dgm:pt>
    <dgm:pt modelId="{8C3E9280-A827-479A-A895-E8033ED927A0}" type="sibTrans" cxnId="{D37D5923-3C35-4090-B261-75713391FAEB}">
      <dgm:prSet/>
      <dgm:spPr/>
      <dgm:t>
        <a:bodyPr/>
        <a:lstStyle/>
        <a:p>
          <a:endParaRPr lang="it-IT"/>
        </a:p>
      </dgm:t>
    </dgm:pt>
    <dgm:pt modelId="{35CFD989-D690-4F86-A6DC-09B8DB16DA7E}">
      <dgm:prSet custT="1"/>
      <dgm:spPr/>
      <dgm:t>
        <a:bodyPr/>
        <a:lstStyle/>
        <a:p>
          <a:pPr rtl="0"/>
          <a:r>
            <a:rPr lang="it-IT" sz="1600" b="1" dirty="0" err="1" smtClean="0"/>
            <a:t>textNode</a:t>
          </a:r>
          <a:r>
            <a:rPr lang="it-IT" sz="1600" dirty="0" smtClean="0"/>
            <a:t> </a:t>
          </a:r>
          <a:r>
            <a:rPr lang="it-IT" sz="1400" dirty="0" smtClean="0"/>
            <a:t>sono i nodi che corrispondono al testo all'interno dei </a:t>
          </a:r>
          <a:r>
            <a:rPr lang="it-IT" sz="1400" dirty="0" err="1" smtClean="0"/>
            <a:t>tag</a:t>
          </a:r>
          <a:r>
            <a:rPr lang="it-IT" sz="1400" dirty="0" smtClean="0"/>
            <a:t> HTML</a:t>
          </a:r>
          <a:endParaRPr lang="it-IT" sz="1400" dirty="0"/>
        </a:p>
      </dgm:t>
    </dgm:pt>
    <dgm:pt modelId="{C77EADC2-30CD-4266-AFD1-A378686F1421}" type="parTrans" cxnId="{944AF4F4-B131-43A1-93E1-D8EF430CD266}">
      <dgm:prSet/>
      <dgm:spPr/>
      <dgm:t>
        <a:bodyPr/>
        <a:lstStyle/>
        <a:p>
          <a:endParaRPr lang="it-IT"/>
        </a:p>
      </dgm:t>
    </dgm:pt>
    <dgm:pt modelId="{EE50CE91-6287-488B-9194-9F153A47513E}" type="sibTrans" cxnId="{944AF4F4-B131-43A1-93E1-D8EF430CD266}">
      <dgm:prSet/>
      <dgm:spPr/>
      <dgm:t>
        <a:bodyPr/>
        <a:lstStyle/>
        <a:p>
          <a:endParaRPr lang="it-IT"/>
        </a:p>
      </dgm:t>
    </dgm:pt>
    <dgm:pt modelId="{B51758A8-3DC6-4BF4-A42F-04FBAC1E8854}">
      <dgm:prSet/>
      <dgm:spPr/>
      <dgm:t>
        <a:bodyPr/>
        <a:lstStyle/>
        <a:p>
          <a:pPr rtl="0"/>
          <a:r>
            <a:rPr lang="it-IT" b="1" dirty="0" smtClean="0"/>
            <a:t>i </a:t>
          </a:r>
          <a:r>
            <a:rPr lang="it-IT" b="1" dirty="0" err="1" smtClean="0"/>
            <a:t>textNode</a:t>
          </a:r>
          <a:r>
            <a:rPr lang="it-IT" dirty="0" smtClean="0"/>
            <a:t>  non hanno attributi</a:t>
          </a:r>
          <a:endParaRPr lang="it-IT" dirty="0"/>
        </a:p>
      </dgm:t>
    </dgm:pt>
    <dgm:pt modelId="{C56816E5-B6AF-4EBE-9ED4-9984C33E1226}" type="parTrans" cxnId="{57133449-3B8C-42B7-AD65-9C35EF297720}">
      <dgm:prSet/>
      <dgm:spPr/>
      <dgm:t>
        <a:bodyPr/>
        <a:lstStyle/>
        <a:p>
          <a:endParaRPr lang="it-IT"/>
        </a:p>
      </dgm:t>
    </dgm:pt>
    <dgm:pt modelId="{D8D03E0D-87A3-4050-B5D4-AD80097EBBB0}" type="sibTrans" cxnId="{57133449-3B8C-42B7-AD65-9C35EF297720}">
      <dgm:prSet/>
      <dgm:spPr/>
      <dgm:t>
        <a:bodyPr/>
        <a:lstStyle/>
        <a:p>
          <a:endParaRPr lang="it-IT"/>
        </a:p>
      </dgm:t>
    </dgm:pt>
    <dgm:pt modelId="{3C67AFC4-FDE3-4F9F-A1BA-471E615E6CEB}">
      <dgm:prSet/>
      <dgm:spPr/>
      <dgm:t>
        <a:bodyPr/>
        <a:lstStyle/>
        <a:p>
          <a:pPr rtl="0"/>
          <a:r>
            <a:rPr lang="it-IT" b="1" dirty="0" smtClean="0"/>
            <a:t>i </a:t>
          </a:r>
          <a:r>
            <a:rPr lang="it-IT" b="1" dirty="0" err="1" smtClean="0"/>
            <a:t>textNode</a:t>
          </a:r>
          <a:r>
            <a:rPr lang="it-IT" dirty="0" smtClean="0"/>
            <a:t> non contengono altri nodi</a:t>
          </a:r>
          <a:endParaRPr lang="it-IT" dirty="0"/>
        </a:p>
      </dgm:t>
    </dgm:pt>
    <dgm:pt modelId="{CF25B93E-A7D7-4D57-8207-A584203DE932}" type="parTrans" cxnId="{2C45D43A-28F4-44A8-8EBD-D9E96218023A}">
      <dgm:prSet/>
      <dgm:spPr/>
      <dgm:t>
        <a:bodyPr/>
        <a:lstStyle/>
        <a:p>
          <a:endParaRPr lang="it-IT"/>
        </a:p>
      </dgm:t>
    </dgm:pt>
    <dgm:pt modelId="{952F1356-AFB9-4265-B178-53AFCB405F3E}" type="sibTrans" cxnId="{2C45D43A-28F4-44A8-8EBD-D9E96218023A}">
      <dgm:prSet/>
      <dgm:spPr/>
      <dgm:t>
        <a:bodyPr/>
        <a:lstStyle/>
        <a:p>
          <a:endParaRPr lang="it-IT"/>
        </a:p>
      </dgm:t>
    </dgm:pt>
    <dgm:pt modelId="{1AA34AF3-BDBF-45BB-A4A3-A54249E71E71}">
      <dgm:prSet/>
      <dgm:spPr/>
      <dgm:t>
        <a:bodyPr/>
        <a:lstStyle/>
        <a:p>
          <a:pPr rtl="0"/>
          <a:r>
            <a:rPr lang="it-IT" b="1" dirty="0" smtClean="0"/>
            <a:t>i </a:t>
          </a:r>
          <a:r>
            <a:rPr lang="it-IT" b="1" dirty="0" err="1" smtClean="0"/>
            <a:t>textNode</a:t>
          </a:r>
          <a:r>
            <a:rPr lang="it-IT" b="1" dirty="0" smtClean="0"/>
            <a:t> </a:t>
          </a:r>
          <a:r>
            <a:rPr lang="it-IT" dirty="0" smtClean="0"/>
            <a:t>hanno una proprietà che restituisce il testo che contengono</a:t>
          </a:r>
          <a:endParaRPr lang="it-IT" dirty="0"/>
        </a:p>
      </dgm:t>
    </dgm:pt>
    <dgm:pt modelId="{F95C82CB-4206-430C-ACE2-C053243F709B}" type="parTrans" cxnId="{CB55B0FF-9B07-4C9A-A42E-BFC82C73A38B}">
      <dgm:prSet/>
      <dgm:spPr/>
      <dgm:t>
        <a:bodyPr/>
        <a:lstStyle/>
        <a:p>
          <a:endParaRPr lang="it-IT"/>
        </a:p>
      </dgm:t>
    </dgm:pt>
    <dgm:pt modelId="{2850B749-4BA8-42A7-9B1A-08B0B98AE09C}" type="sibTrans" cxnId="{CB55B0FF-9B07-4C9A-A42E-BFC82C73A38B}">
      <dgm:prSet/>
      <dgm:spPr/>
      <dgm:t>
        <a:bodyPr/>
        <a:lstStyle/>
        <a:p>
          <a:endParaRPr lang="it-IT"/>
        </a:p>
      </dgm:t>
    </dgm:pt>
    <dgm:pt modelId="{05FE4E9B-068C-4616-9902-ABF49E4A425B}">
      <dgm:prSet/>
      <dgm:spPr/>
      <dgm:t>
        <a:bodyPr/>
        <a:lstStyle/>
        <a:p>
          <a:pPr rtl="0"/>
          <a:endParaRPr lang="it-IT" dirty="0"/>
        </a:p>
      </dgm:t>
    </dgm:pt>
    <dgm:pt modelId="{BFEB7977-6FF8-4100-8248-860615301EA7}" type="parTrans" cxnId="{6A210AEC-4703-4426-B5F5-F4B570FBCBDD}">
      <dgm:prSet/>
      <dgm:spPr/>
      <dgm:t>
        <a:bodyPr/>
        <a:lstStyle/>
        <a:p>
          <a:endParaRPr lang="it-IT"/>
        </a:p>
      </dgm:t>
    </dgm:pt>
    <dgm:pt modelId="{33C213A0-F55A-4C25-9373-BB61A9176DB0}" type="sibTrans" cxnId="{6A210AEC-4703-4426-B5F5-F4B570FBCBDD}">
      <dgm:prSet/>
      <dgm:spPr/>
      <dgm:t>
        <a:bodyPr/>
        <a:lstStyle/>
        <a:p>
          <a:endParaRPr lang="it-IT"/>
        </a:p>
      </dgm:t>
    </dgm:pt>
    <dgm:pt modelId="{DEA2CA9F-3ACE-41EF-BD0C-B477BD43B5B2}">
      <dgm:prSet/>
      <dgm:spPr/>
      <dgm:t>
        <a:bodyPr/>
        <a:lstStyle/>
        <a:p>
          <a:pPr rtl="0"/>
          <a:endParaRPr lang="it-IT" dirty="0"/>
        </a:p>
      </dgm:t>
    </dgm:pt>
    <dgm:pt modelId="{0ED89DC2-ABDB-4688-9CBC-7FFED21ACE09}" type="parTrans" cxnId="{62178E16-1A4F-4B6B-A1BB-79C9A34ACED1}">
      <dgm:prSet/>
      <dgm:spPr/>
      <dgm:t>
        <a:bodyPr/>
        <a:lstStyle/>
        <a:p>
          <a:endParaRPr lang="it-IT"/>
        </a:p>
      </dgm:t>
    </dgm:pt>
    <dgm:pt modelId="{87C48A34-E12C-47C6-BD9A-79781164A30E}" type="sibTrans" cxnId="{62178E16-1A4F-4B6B-A1BB-79C9A34ACED1}">
      <dgm:prSet/>
      <dgm:spPr/>
      <dgm:t>
        <a:bodyPr/>
        <a:lstStyle/>
        <a:p>
          <a:endParaRPr lang="it-IT"/>
        </a:p>
      </dgm:t>
    </dgm:pt>
    <dgm:pt modelId="{95868E85-D9C9-470B-BBC2-89B98BA448A9}" type="pres">
      <dgm:prSet presAssocID="{21E7EEE0-AD82-4765-A669-460CB0D595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C4E5F957-A057-4A80-A8E2-1C8A9F5C2747}" type="pres">
      <dgm:prSet presAssocID="{C4FDC53B-5D27-43D5-9C36-36FDD2113A2C}" presName="linNode" presStyleCnt="0"/>
      <dgm:spPr/>
    </dgm:pt>
    <dgm:pt modelId="{1472536A-6639-46AF-8A3B-9C640F7E5B14}" type="pres">
      <dgm:prSet presAssocID="{C4FDC53B-5D27-43D5-9C36-36FDD2113A2C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8AA2DD6-5D16-4CEA-B6C4-E6B72857FFB1}" type="pres">
      <dgm:prSet presAssocID="{C4FDC53B-5D27-43D5-9C36-36FDD2113A2C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C8AD96C-8C42-469C-B0DF-E5795D2C2110}" type="pres">
      <dgm:prSet presAssocID="{4A1EAFE7-46EA-4DC7-A563-524C23B0DCBF}" presName="sp" presStyleCnt="0"/>
      <dgm:spPr/>
    </dgm:pt>
    <dgm:pt modelId="{1FA7BF92-7BE9-4214-A4AB-148302F37D24}" type="pres">
      <dgm:prSet presAssocID="{35CFD989-D690-4F86-A6DC-09B8DB16DA7E}" presName="linNode" presStyleCnt="0"/>
      <dgm:spPr/>
    </dgm:pt>
    <dgm:pt modelId="{762F8038-3A61-433D-8341-9FBACD8E8113}" type="pres">
      <dgm:prSet presAssocID="{35CFD989-D690-4F86-A6DC-09B8DB16DA7E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4FF71D7-2BAC-490A-9B1D-CCF282EAA1C0}" type="pres">
      <dgm:prSet presAssocID="{35CFD989-D690-4F86-A6DC-09B8DB16DA7E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6A210AEC-4703-4426-B5F5-F4B570FBCBDD}" srcId="{35CFD989-D690-4F86-A6DC-09B8DB16DA7E}" destId="{05FE4E9B-068C-4616-9902-ABF49E4A425B}" srcOrd="3" destOrd="0" parTransId="{BFEB7977-6FF8-4100-8248-860615301EA7}" sibTransId="{33C213A0-F55A-4C25-9373-BB61A9176DB0}"/>
    <dgm:cxn modelId="{7AEA3A72-2298-4A8A-A74D-071DA1918B45}" type="presOf" srcId="{DE4F07A4-EAD9-4C6A-BD44-2AB77838ED24}" destId="{78AA2DD6-5D16-4CEA-B6C4-E6B72857FFB1}" srcOrd="0" destOrd="1" presId="urn:microsoft.com/office/officeart/2005/8/layout/vList5"/>
    <dgm:cxn modelId="{082BB624-DA7C-45A1-8B41-AFD6181F96BA}" type="presOf" srcId="{B51758A8-3DC6-4BF4-A42F-04FBAC1E8854}" destId="{A4FF71D7-2BAC-490A-9B1D-CCF282EAA1C0}" srcOrd="0" destOrd="0" presId="urn:microsoft.com/office/officeart/2005/8/layout/vList5"/>
    <dgm:cxn modelId="{65877316-C2AB-4E8E-B201-5BEF94E89943}" type="presOf" srcId="{05FE4E9B-068C-4616-9902-ABF49E4A425B}" destId="{A4FF71D7-2BAC-490A-9B1D-CCF282EAA1C0}" srcOrd="0" destOrd="3" presId="urn:microsoft.com/office/officeart/2005/8/layout/vList5"/>
    <dgm:cxn modelId="{6B717591-720F-4838-9309-0A130F774CEF}" type="presOf" srcId="{1AA34AF3-BDBF-45BB-A4A3-A54249E71E71}" destId="{A4FF71D7-2BAC-490A-9B1D-CCF282EAA1C0}" srcOrd="0" destOrd="2" presId="urn:microsoft.com/office/officeart/2005/8/layout/vList5"/>
    <dgm:cxn modelId="{62178E16-1A4F-4B6B-A1BB-79C9A34ACED1}" srcId="{35CFD989-D690-4F86-A6DC-09B8DB16DA7E}" destId="{DEA2CA9F-3ACE-41EF-BD0C-B477BD43B5B2}" srcOrd="4" destOrd="0" parTransId="{0ED89DC2-ABDB-4688-9CBC-7FFED21ACE09}" sibTransId="{87C48A34-E12C-47C6-BD9A-79781164A30E}"/>
    <dgm:cxn modelId="{84CC5FD9-77B5-48B5-992A-9506089EDE62}" type="presOf" srcId="{DEA2CA9F-3ACE-41EF-BD0C-B477BD43B5B2}" destId="{A4FF71D7-2BAC-490A-9B1D-CCF282EAA1C0}" srcOrd="0" destOrd="4" presId="urn:microsoft.com/office/officeart/2005/8/layout/vList5"/>
    <dgm:cxn modelId="{3166AAFF-33B4-4567-A19A-747E4D43A104}" type="presOf" srcId="{C4FDC53B-5D27-43D5-9C36-36FDD2113A2C}" destId="{1472536A-6639-46AF-8A3B-9C640F7E5B14}" srcOrd="0" destOrd="0" presId="urn:microsoft.com/office/officeart/2005/8/layout/vList5"/>
    <dgm:cxn modelId="{2C45D43A-28F4-44A8-8EBD-D9E96218023A}" srcId="{35CFD989-D690-4F86-A6DC-09B8DB16DA7E}" destId="{3C67AFC4-FDE3-4F9F-A1BA-471E615E6CEB}" srcOrd="1" destOrd="0" parTransId="{CF25B93E-A7D7-4D57-8207-A584203DE932}" sibTransId="{952F1356-AFB9-4265-B178-53AFCB405F3E}"/>
    <dgm:cxn modelId="{6897986E-2696-4C66-BA21-10E28CCA7188}" type="presOf" srcId="{35CFD989-D690-4F86-A6DC-09B8DB16DA7E}" destId="{762F8038-3A61-433D-8341-9FBACD8E8113}" srcOrd="0" destOrd="0" presId="urn:microsoft.com/office/officeart/2005/8/layout/vList5"/>
    <dgm:cxn modelId="{D44F5CC5-04E2-4778-8ED8-95EE96303759}" type="presOf" srcId="{21E7EEE0-AD82-4765-A669-460CB0D5958D}" destId="{95868E85-D9C9-470B-BBC2-89B98BA448A9}" srcOrd="0" destOrd="0" presId="urn:microsoft.com/office/officeart/2005/8/layout/vList5"/>
    <dgm:cxn modelId="{517FC348-48EC-4E2D-82F2-618329805675}" srcId="{21E7EEE0-AD82-4765-A669-460CB0D5958D}" destId="{C4FDC53B-5D27-43D5-9C36-36FDD2113A2C}" srcOrd="0" destOrd="0" parTransId="{D978F0B6-4AF8-4D8B-99AA-3BB92E8A93C7}" sibTransId="{4A1EAFE7-46EA-4DC7-A563-524C23B0DCBF}"/>
    <dgm:cxn modelId="{CB55B0FF-9B07-4C9A-A42E-BFC82C73A38B}" srcId="{35CFD989-D690-4F86-A6DC-09B8DB16DA7E}" destId="{1AA34AF3-BDBF-45BB-A4A3-A54249E71E71}" srcOrd="2" destOrd="0" parTransId="{F95C82CB-4206-430C-ACE2-C053243F709B}" sibTransId="{2850B749-4BA8-42A7-9B1A-08B0B98AE09C}"/>
    <dgm:cxn modelId="{F96E1B1B-205A-496A-8567-DE398A9AED72}" srcId="{C4FDC53B-5D27-43D5-9C36-36FDD2113A2C}" destId="{0F88CA25-D73F-4C6A-A1E0-69455EE7DED1}" srcOrd="0" destOrd="0" parTransId="{57B586F0-E370-414A-9039-6A27E36501F9}" sibTransId="{A07C1F50-2937-47F8-8DA8-180F40ABA7E5}"/>
    <dgm:cxn modelId="{944AF4F4-B131-43A1-93E1-D8EF430CD266}" srcId="{21E7EEE0-AD82-4765-A669-460CB0D5958D}" destId="{35CFD989-D690-4F86-A6DC-09B8DB16DA7E}" srcOrd="1" destOrd="0" parTransId="{C77EADC2-30CD-4266-AFD1-A378686F1421}" sibTransId="{EE50CE91-6287-488B-9194-9F153A47513E}"/>
    <dgm:cxn modelId="{57133449-3B8C-42B7-AD65-9C35EF297720}" srcId="{35CFD989-D690-4F86-A6DC-09B8DB16DA7E}" destId="{B51758A8-3DC6-4BF4-A42F-04FBAC1E8854}" srcOrd="0" destOrd="0" parTransId="{C56816E5-B6AF-4EBE-9ED4-9984C33E1226}" sibTransId="{D8D03E0D-87A3-4050-B5D4-AD80097EBBB0}"/>
    <dgm:cxn modelId="{D37D5923-3C35-4090-B261-75713391FAEB}" srcId="{C4FDC53B-5D27-43D5-9C36-36FDD2113A2C}" destId="{DE4F07A4-EAD9-4C6A-BD44-2AB77838ED24}" srcOrd="1" destOrd="0" parTransId="{7CBA58A8-0A15-4A74-88D6-872F08ABDEE0}" sibTransId="{8C3E9280-A827-479A-A895-E8033ED927A0}"/>
    <dgm:cxn modelId="{FB83BD85-90EE-45F3-8A0A-99FD906242BB}" type="presOf" srcId="{0F88CA25-D73F-4C6A-A1E0-69455EE7DED1}" destId="{78AA2DD6-5D16-4CEA-B6C4-E6B72857FFB1}" srcOrd="0" destOrd="0" presId="urn:microsoft.com/office/officeart/2005/8/layout/vList5"/>
    <dgm:cxn modelId="{0B344E1D-4311-4415-8795-4F5315D01EEA}" type="presOf" srcId="{3C67AFC4-FDE3-4F9F-A1BA-471E615E6CEB}" destId="{A4FF71D7-2BAC-490A-9B1D-CCF282EAA1C0}" srcOrd="0" destOrd="1" presId="urn:microsoft.com/office/officeart/2005/8/layout/vList5"/>
    <dgm:cxn modelId="{E203EFE1-FF0A-4651-BDC6-3D38E2EEBE6D}" type="presParOf" srcId="{95868E85-D9C9-470B-BBC2-89B98BA448A9}" destId="{C4E5F957-A057-4A80-A8E2-1C8A9F5C2747}" srcOrd="0" destOrd="0" presId="urn:microsoft.com/office/officeart/2005/8/layout/vList5"/>
    <dgm:cxn modelId="{8660A55D-8408-435F-9AFB-1CF1E73BA7C3}" type="presParOf" srcId="{C4E5F957-A057-4A80-A8E2-1C8A9F5C2747}" destId="{1472536A-6639-46AF-8A3B-9C640F7E5B14}" srcOrd="0" destOrd="0" presId="urn:microsoft.com/office/officeart/2005/8/layout/vList5"/>
    <dgm:cxn modelId="{0945548C-8018-4BAA-8642-CFE8415DB1DD}" type="presParOf" srcId="{C4E5F957-A057-4A80-A8E2-1C8A9F5C2747}" destId="{78AA2DD6-5D16-4CEA-B6C4-E6B72857FFB1}" srcOrd="1" destOrd="0" presId="urn:microsoft.com/office/officeart/2005/8/layout/vList5"/>
    <dgm:cxn modelId="{44B69636-FCE5-4A5A-B620-FAF64EDE7A7E}" type="presParOf" srcId="{95868E85-D9C9-470B-BBC2-89B98BA448A9}" destId="{BC8AD96C-8C42-469C-B0DF-E5795D2C2110}" srcOrd="1" destOrd="0" presId="urn:microsoft.com/office/officeart/2005/8/layout/vList5"/>
    <dgm:cxn modelId="{97470C63-AA64-466A-95A8-C40673107A5D}" type="presParOf" srcId="{95868E85-D9C9-470B-BBC2-89B98BA448A9}" destId="{1FA7BF92-7BE9-4214-A4AB-148302F37D24}" srcOrd="2" destOrd="0" presId="urn:microsoft.com/office/officeart/2005/8/layout/vList5"/>
    <dgm:cxn modelId="{14E27E2D-336D-4431-979E-F22EEF3B010F}" type="presParOf" srcId="{1FA7BF92-7BE9-4214-A4AB-148302F37D24}" destId="{762F8038-3A61-433D-8341-9FBACD8E8113}" srcOrd="0" destOrd="0" presId="urn:microsoft.com/office/officeart/2005/8/layout/vList5"/>
    <dgm:cxn modelId="{A0F3AA4A-15AA-47D3-B0DB-DA332169BBFB}" type="presParOf" srcId="{1FA7BF92-7BE9-4214-A4AB-148302F37D24}" destId="{A4FF71D7-2BAC-490A-9B1D-CCF282EAA1C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B612F11-B7C4-4B17-AD2A-BB7C4089BAFF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60C56A9-5A42-4278-8E6C-2E5EC02D15F8}">
      <dgm:prSet/>
      <dgm:spPr/>
      <dgm:t>
        <a:bodyPr/>
        <a:lstStyle/>
        <a:p>
          <a:pPr rtl="0"/>
          <a:r>
            <a:rPr lang="it-IT" dirty="0" err="1" smtClean="0"/>
            <a:t>parentNode</a:t>
          </a:r>
          <a:endParaRPr lang="it-IT" dirty="0"/>
        </a:p>
      </dgm:t>
    </dgm:pt>
    <dgm:pt modelId="{8769020A-C1E3-4B56-BF8E-2E5E756B81A3}" type="parTrans" cxnId="{7A9063BE-DF94-4FB7-B190-ED5C8BDE7531}">
      <dgm:prSet/>
      <dgm:spPr/>
      <dgm:t>
        <a:bodyPr/>
        <a:lstStyle/>
        <a:p>
          <a:endParaRPr lang="it-IT"/>
        </a:p>
      </dgm:t>
    </dgm:pt>
    <dgm:pt modelId="{2FB2FD0A-3216-4F93-8CCC-D5F646A9A689}" type="sibTrans" cxnId="{7A9063BE-DF94-4FB7-B190-ED5C8BDE7531}">
      <dgm:prSet/>
      <dgm:spPr/>
      <dgm:t>
        <a:bodyPr/>
        <a:lstStyle/>
        <a:p>
          <a:endParaRPr lang="it-IT"/>
        </a:p>
      </dgm:t>
    </dgm:pt>
    <dgm:pt modelId="{535D3432-0844-49B2-8A62-A0F880A7E92A}">
      <dgm:prSet/>
      <dgm:spPr/>
      <dgm:t>
        <a:bodyPr/>
        <a:lstStyle/>
        <a:p>
          <a:pPr rtl="0"/>
          <a:r>
            <a:rPr lang="it-IT" dirty="0" err="1" smtClean="0"/>
            <a:t>previousSibling</a:t>
          </a:r>
          <a:endParaRPr lang="it-IT" dirty="0"/>
        </a:p>
      </dgm:t>
    </dgm:pt>
    <dgm:pt modelId="{0AA3546D-894D-4211-A269-440BCA432E9A}" type="parTrans" cxnId="{8206D6A3-1F85-4D4C-9E43-4C806C7A03E1}">
      <dgm:prSet/>
      <dgm:spPr/>
      <dgm:t>
        <a:bodyPr/>
        <a:lstStyle/>
        <a:p>
          <a:endParaRPr lang="it-IT"/>
        </a:p>
      </dgm:t>
    </dgm:pt>
    <dgm:pt modelId="{95EAB207-324A-45B7-912D-F0E00FB773D9}" type="sibTrans" cxnId="{8206D6A3-1F85-4D4C-9E43-4C806C7A03E1}">
      <dgm:prSet/>
      <dgm:spPr/>
      <dgm:t>
        <a:bodyPr/>
        <a:lstStyle/>
        <a:p>
          <a:endParaRPr lang="it-IT"/>
        </a:p>
      </dgm:t>
    </dgm:pt>
    <dgm:pt modelId="{0ED1AE73-6ABA-4D34-AC2B-AFF5C3532B6A}">
      <dgm:prSet custT="1"/>
      <dgm:spPr/>
      <dgm:t>
        <a:bodyPr/>
        <a:lstStyle/>
        <a:p>
          <a:pPr rtl="0"/>
          <a:r>
            <a:rPr lang="it-IT" sz="2800" b="1" dirty="0" smtClean="0">
              <a:solidFill>
                <a:srgbClr val="FFFF00"/>
              </a:solidFill>
            </a:rPr>
            <a:t>nodo</a:t>
          </a:r>
          <a:endParaRPr lang="it-IT" sz="1200" b="1" dirty="0">
            <a:solidFill>
              <a:srgbClr val="FFFF00"/>
            </a:solidFill>
          </a:endParaRPr>
        </a:p>
      </dgm:t>
    </dgm:pt>
    <dgm:pt modelId="{6EA5404F-A102-4B8D-AA64-703AC430D2E5}" type="parTrans" cxnId="{9362FAB8-8EAF-4F81-BEC8-90C02ADE0D49}">
      <dgm:prSet/>
      <dgm:spPr/>
      <dgm:t>
        <a:bodyPr/>
        <a:lstStyle/>
        <a:p>
          <a:endParaRPr lang="it-IT"/>
        </a:p>
      </dgm:t>
    </dgm:pt>
    <dgm:pt modelId="{82F96F14-B4CD-4412-B1E5-769065990E4B}" type="sibTrans" cxnId="{9362FAB8-8EAF-4F81-BEC8-90C02ADE0D49}">
      <dgm:prSet/>
      <dgm:spPr/>
      <dgm:t>
        <a:bodyPr/>
        <a:lstStyle/>
        <a:p>
          <a:endParaRPr lang="it-IT"/>
        </a:p>
      </dgm:t>
    </dgm:pt>
    <dgm:pt modelId="{F6D5DC32-BBF6-48B7-8C1E-405503FA34D0}">
      <dgm:prSet/>
      <dgm:spPr/>
      <dgm:t>
        <a:bodyPr/>
        <a:lstStyle/>
        <a:p>
          <a:pPr rtl="0"/>
          <a:r>
            <a:rPr lang="it-IT" dirty="0" err="1" smtClean="0"/>
            <a:t>firstChild</a:t>
          </a:r>
          <a:r>
            <a:rPr lang="it-IT" dirty="0" smtClean="0"/>
            <a:t/>
          </a:r>
          <a:br>
            <a:rPr lang="it-IT" dirty="0" smtClean="0"/>
          </a:br>
          <a:r>
            <a:rPr lang="it-IT" dirty="0" err="1" smtClean="0"/>
            <a:t>childNodes</a:t>
          </a:r>
          <a:r>
            <a:rPr lang="it-IT" dirty="0" smtClean="0"/>
            <a:t>[0]</a:t>
          </a:r>
          <a:endParaRPr lang="it-IT" dirty="0"/>
        </a:p>
      </dgm:t>
    </dgm:pt>
    <dgm:pt modelId="{9DF8A6D1-24B9-4D7F-836A-374BE95A25F0}" type="parTrans" cxnId="{6D1C85EB-C8D7-4F69-8C7F-593E3E0843C2}">
      <dgm:prSet/>
      <dgm:spPr/>
      <dgm:t>
        <a:bodyPr/>
        <a:lstStyle/>
        <a:p>
          <a:endParaRPr lang="it-IT"/>
        </a:p>
      </dgm:t>
    </dgm:pt>
    <dgm:pt modelId="{F1EB2D47-C353-47B5-983D-01168481968E}" type="sibTrans" cxnId="{6D1C85EB-C8D7-4F69-8C7F-593E3E0843C2}">
      <dgm:prSet/>
      <dgm:spPr/>
      <dgm:t>
        <a:bodyPr/>
        <a:lstStyle/>
        <a:p>
          <a:endParaRPr lang="it-IT"/>
        </a:p>
      </dgm:t>
    </dgm:pt>
    <dgm:pt modelId="{E9AAF7D1-992E-41DA-8FD1-F3E0290AA3ED}">
      <dgm:prSet/>
      <dgm:spPr/>
      <dgm:t>
        <a:bodyPr/>
        <a:lstStyle/>
        <a:p>
          <a:pPr rtl="0"/>
          <a:r>
            <a:rPr lang="it-IT" dirty="0" err="1" smtClean="0"/>
            <a:t>childNodes</a:t>
          </a:r>
          <a:r>
            <a:rPr lang="it-IT" dirty="0" smtClean="0"/>
            <a:t>[1]</a:t>
          </a:r>
          <a:endParaRPr lang="it-IT" dirty="0"/>
        </a:p>
      </dgm:t>
    </dgm:pt>
    <dgm:pt modelId="{998BC452-1BC8-41E7-A6B2-265B9F98EF60}" type="parTrans" cxnId="{99F1915D-B017-4D9C-A575-883E8F577C1B}">
      <dgm:prSet/>
      <dgm:spPr/>
      <dgm:t>
        <a:bodyPr/>
        <a:lstStyle/>
        <a:p>
          <a:endParaRPr lang="it-IT"/>
        </a:p>
      </dgm:t>
    </dgm:pt>
    <dgm:pt modelId="{6A1C31B0-F2BB-4A78-BA10-AF10E7E47DBD}" type="sibTrans" cxnId="{99F1915D-B017-4D9C-A575-883E8F577C1B}">
      <dgm:prSet/>
      <dgm:spPr/>
      <dgm:t>
        <a:bodyPr/>
        <a:lstStyle/>
        <a:p>
          <a:endParaRPr lang="it-IT"/>
        </a:p>
      </dgm:t>
    </dgm:pt>
    <dgm:pt modelId="{6CAD76CB-E3B7-4872-9170-A6E9A6C508A0}">
      <dgm:prSet/>
      <dgm:spPr/>
      <dgm:t>
        <a:bodyPr/>
        <a:lstStyle/>
        <a:p>
          <a:pPr rtl="0"/>
          <a:r>
            <a:rPr lang="it-IT" dirty="0" err="1" smtClean="0"/>
            <a:t>childNodes</a:t>
          </a:r>
          <a:r>
            <a:rPr lang="it-IT" dirty="0" smtClean="0"/>
            <a:t>[2]</a:t>
          </a:r>
          <a:endParaRPr lang="it-IT" dirty="0"/>
        </a:p>
      </dgm:t>
    </dgm:pt>
    <dgm:pt modelId="{58797748-24A7-46CF-A7C5-83FBAEEC7B78}" type="parTrans" cxnId="{47E3F5E3-0AA3-414C-AAB7-352332DD7EFF}">
      <dgm:prSet/>
      <dgm:spPr/>
      <dgm:t>
        <a:bodyPr/>
        <a:lstStyle/>
        <a:p>
          <a:endParaRPr lang="it-IT"/>
        </a:p>
      </dgm:t>
    </dgm:pt>
    <dgm:pt modelId="{BE90A56F-8302-483F-824C-F89C05053F0F}" type="sibTrans" cxnId="{47E3F5E3-0AA3-414C-AAB7-352332DD7EFF}">
      <dgm:prSet/>
      <dgm:spPr/>
      <dgm:t>
        <a:bodyPr/>
        <a:lstStyle/>
        <a:p>
          <a:endParaRPr lang="it-IT"/>
        </a:p>
      </dgm:t>
    </dgm:pt>
    <dgm:pt modelId="{6943095D-D650-4966-BE9C-996F28F73EE4}">
      <dgm:prSet/>
      <dgm:spPr/>
      <dgm:t>
        <a:bodyPr/>
        <a:lstStyle/>
        <a:p>
          <a:pPr rtl="0"/>
          <a:r>
            <a:rPr lang="it-IT" dirty="0" err="1" smtClean="0"/>
            <a:t>lastChild</a:t>
          </a:r>
          <a:r>
            <a:rPr lang="it-IT" dirty="0" smtClean="0"/>
            <a:t/>
          </a:r>
          <a:br>
            <a:rPr lang="it-IT" dirty="0" smtClean="0"/>
          </a:br>
          <a:r>
            <a:rPr lang="it-IT" dirty="0" smtClean="0"/>
            <a:t> </a:t>
          </a:r>
          <a:r>
            <a:rPr lang="it-IT" dirty="0" err="1" smtClean="0"/>
            <a:t>childNodes</a:t>
          </a:r>
          <a:r>
            <a:rPr lang="it-IT" dirty="0" smtClean="0"/>
            <a:t>[3]</a:t>
          </a:r>
          <a:endParaRPr lang="it-IT" dirty="0"/>
        </a:p>
      </dgm:t>
    </dgm:pt>
    <dgm:pt modelId="{7E1FEC83-6724-42C9-B337-3E0AB81ADA75}" type="parTrans" cxnId="{AD99738A-8B1C-4937-B837-277AFA4FC521}">
      <dgm:prSet/>
      <dgm:spPr/>
      <dgm:t>
        <a:bodyPr/>
        <a:lstStyle/>
        <a:p>
          <a:endParaRPr lang="it-IT"/>
        </a:p>
      </dgm:t>
    </dgm:pt>
    <dgm:pt modelId="{42B44B01-0C50-4368-B0D4-CBA51024A313}" type="sibTrans" cxnId="{AD99738A-8B1C-4937-B837-277AFA4FC521}">
      <dgm:prSet/>
      <dgm:spPr/>
      <dgm:t>
        <a:bodyPr/>
        <a:lstStyle/>
        <a:p>
          <a:endParaRPr lang="it-IT"/>
        </a:p>
      </dgm:t>
    </dgm:pt>
    <dgm:pt modelId="{B35D1390-066E-48F6-ACDB-3473BF4F1BC9}">
      <dgm:prSet/>
      <dgm:spPr/>
      <dgm:t>
        <a:bodyPr/>
        <a:lstStyle/>
        <a:p>
          <a:pPr rtl="0"/>
          <a:r>
            <a:rPr lang="it-IT" dirty="0" err="1" smtClean="0"/>
            <a:t>nextSibling</a:t>
          </a:r>
          <a:endParaRPr lang="it-IT" dirty="0"/>
        </a:p>
      </dgm:t>
    </dgm:pt>
    <dgm:pt modelId="{8E6B60FA-2156-40D8-9CB1-EA043EC58387}" type="parTrans" cxnId="{45BE95A0-1B6B-49D9-87AA-452F129721D4}">
      <dgm:prSet/>
      <dgm:spPr/>
      <dgm:t>
        <a:bodyPr/>
        <a:lstStyle/>
        <a:p>
          <a:endParaRPr lang="it-IT"/>
        </a:p>
      </dgm:t>
    </dgm:pt>
    <dgm:pt modelId="{9F1081C0-697D-4561-A101-4E4915F02003}" type="sibTrans" cxnId="{45BE95A0-1B6B-49D9-87AA-452F129721D4}">
      <dgm:prSet/>
      <dgm:spPr/>
      <dgm:t>
        <a:bodyPr/>
        <a:lstStyle/>
        <a:p>
          <a:endParaRPr lang="it-IT"/>
        </a:p>
      </dgm:t>
    </dgm:pt>
    <dgm:pt modelId="{38BDC5A1-C9E8-4870-A0A1-4C8DB785F5E7}" type="pres">
      <dgm:prSet presAssocID="{4B612F11-B7C4-4B17-AD2A-BB7C4089BAF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019F735D-6EC8-415B-B194-C2FEC5BEE332}" type="pres">
      <dgm:prSet presAssocID="{4B612F11-B7C4-4B17-AD2A-BB7C4089BAFF}" presName="hierFlow" presStyleCnt="0"/>
      <dgm:spPr/>
    </dgm:pt>
    <dgm:pt modelId="{DA725930-1A91-441B-9A99-135075E0457D}" type="pres">
      <dgm:prSet presAssocID="{4B612F11-B7C4-4B17-AD2A-BB7C4089BAF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4D0673F1-F25B-4DF2-9090-61B2213BB474}" type="pres">
      <dgm:prSet presAssocID="{A60C56A9-5A42-4278-8E6C-2E5EC02D15F8}" presName="Name14" presStyleCnt="0"/>
      <dgm:spPr/>
    </dgm:pt>
    <dgm:pt modelId="{0A55F675-74AC-44F7-9FF0-9E6703BE074E}" type="pres">
      <dgm:prSet presAssocID="{A60C56A9-5A42-4278-8E6C-2E5EC02D15F8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2616D5B2-48BD-4265-A13F-0A70799DDAF5}" type="pres">
      <dgm:prSet presAssocID="{A60C56A9-5A42-4278-8E6C-2E5EC02D15F8}" presName="hierChild2" presStyleCnt="0"/>
      <dgm:spPr/>
    </dgm:pt>
    <dgm:pt modelId="{457EB44D-2730-438D-A189-19ECA19E25C7}" type="pres">
      <dgm:prSet presAssocID="{0AA3546D-894D-4211-A269-440BCA432E9A}" presName="Name19" presStyleLbl="parChTrans1D2" presStyleIdx="0" presStyleCnt="3"/>
      <dgm:spPr/>
      <dgm:t>
        <a:bodyPr/>
        <a:lstStyle/>
        <a:p>
          <a:endParaRPr lang="it-IT"/>
        </a:p>
      </dgm:t>
    </dgm:pt>
    <dgm:pt modelId="{FA1B2AA9-D5E1-4269-8AF1-73F24C857F5A}" type="pres">
      <dgm:prSet presAssocID="{535D3432-0844-49B2-8A62-A0F880A7E92A}" presName="Name21" presStyleCnt="0"/>
      <dgm:spPr/>
    </dgm:pt>
    <dgm:pt modelId="{A471A905-A1E9-49FE-8FCF-9C9D404DBC78}" type="pres">
      <dgm:prSet presAssocID="{535D3432-0844-49B2-8A62-A0F880A7E92A}" presName="level2Shape" presStyleLbl="node2" presStyleIdx="0" presStyleCnt="3"/>
      <dgm:spPr/>
      <dgm:t>
        <a:bodyPr/>
        <a:lstStyle/>
        <a:p>
          <a:endParaRPr lang="it-IT"/>
        </a:p>
      </dgm:t>
    </dgm:pt>
    <dgm:pt modelId="{B30C4287-AC9D-4688-8399-87C10181A7B5}" type="pres">
      <dgm:prSet presAssocID="{535D3432-0844-49B2-8A62-A0F880A7E92A}" presName="hierChild3" presStyleCnt="0"/>
      <dgm:spPr/>
    </dgm:pt>
    <dgm:pt modelId="{66718D44-7321-4867-8CF4-05974893E040}" type="pres">
      <dgm:prSet presAssocID="{6EA5404F-A102-4B8D-AA64-703AC430D2E5}" presName="Name19" presStyleLbl="parChTrans1D2" presStyleIdx="1" presStyleCnt="3"/>
      <dgm:spPr/>
      <dgm:t>
        <a:bodyPr/>
        <a:lstStyle/>
        <a:p>
          <a:endParaRPr lang="it-IT"/>
        </a:p>
      </dgm:t>
    </dgm:pt>
    <dgm:pt modelId="{D48C384B-6FCF-41E7-8FBC-CD08F7C2A0CE}" type="pres">
      <dgm:prSet presAssocID="{0ED1AE73-6ABA-4D34-AC2B-AFF5C3532B6A}" presName="Name21" presStyleCnt="0"/>
      <dgm:spPr/>
    </dgm:pt>
    <dgm:pt modelId="{EF375496-1640-4B9D-B3E3-C2A8767BD6EF}" type="pres">
      <dgm:prSet presAssocID="{0ED1AE73-6ABA-4D34-AC2B-AFF5C3532B6A}" presName="level2Shape" presStyleLbl="node2" presStyleIdx="1" presStyleCnt="3"/>
      <dgm:spPr/>
      <dgm:t>
        <a:bodyPr/>
        <a:lstStyle/>
        <a:p>
          <a:endParaRPr lang="it-IT"/>
        </a:p>
      </dgm:t>
    </dgm:pt>
    <dgm:pt modelId="{066A606D-BC9C-400D-9698-26F831DF7359}" type="pres">
      <dgm:prSet presAssocID="{0ED1AE73-6ABA-4D34-AC2B-AFF5C3532B6A}" presName="hierChild3" presStyleCnt="0"/>
      <dgm:spPr/>
    </dgm:pt>
    <dgm:pt modelId="{DC143C4E-126C-4E2A-98ED-B0B849998648}" type="pres">
      <dgm:prSet presAssocID="{9DF8A6D1-24B9-4D7F-836A-374BE95A25F0}" presName="Name19" presStyleLbl="parChTrans1D3" presStyleIdx="0" presStyleCnt="4"/>
      <dgm:spPr/>
      <dgm:t>
        <a:bodyPr/>
        <a:lstStyle/>
        <a:p>
          <a:endParaRPr lang="it-IT"/>
        </a:p>
      </dgm:t>
    </dgm:pt>
    <dgm:pt modelId="{AB5A3EBD-3F51-4588-B823-FFBBB9E5B5C9}" type="pres">
      <dgm:prSet presAssocID="{F6D5DC32-BBF6-48B7-8C1E-405503FA34D0}" presName="Name21" presStyleCnt="0"/>
      <dgm:spPr/>
    </dgm:pt>
    <dgm:pt modelId="{B986757B-FBE9-4E1C-8269-CB3789CE4146}" type="pres">
      <dgm:prSet presAssocID="{F6D5DC32-BBF6-48B7-8C1E-405503FA34D0}" presName="level2Shape" presStyleLbl="node3" presStyleIdx="0" presStyleCnt="4"/>
      <dgm:spPr/>
      <dgm:t>
        <a:bodyPr/>
        <a:lstStyle/>
        <a:p>
          <a:endParaRPr lang="it-IT"/>
        </a:p>
      </dgm:t>
    </dgm:pt>
    <dgm:pt modelId="{3A9C6372-68B2-4876-B1B5-784E6D513509}" type="pres">
      <dgm:prSet presAssocID="{F6D5DC32-BBF6-48B7-8C1E-405503FA34D0}" presName="hierChild3" presStyleCnt="0"/>
      <dgm:spPr/>
    </dgm:pt>
    <dgm:pt modelId="{E309E9D2-C8DA-4645-8CFE-A82DAFCFFA9F}" type="pres">
      <dgm:prSet presAssocID="{998BC452-1BC8-41E7-A6B2-265B9F98EF60}" presName="Name19" presStyleLbl="parChTrans1D3" presStyleIdx="1" presStyleCnt="4"/>
      <dgm:spPr/>
      <dgm:t>
        <a:bodyPr/>
        <a:lstStyle/>
        <a:p>
          <a:endParaRPr lang="it-IT"/>
        </a:p>
      </dgm:t>
    </dgm:pt>
    <dgm:pt modelId="{A54412E6-2BB5-4A30-A4F0-A2C2528A87C9}" type="pres">
      <dgm:prSet presAssocID="{E9AAF7D1-992E-41DA-8FD1-F3E0290AA3ED}" presName="Name21" presStyleCnt="0"/>
      <dgm:spPr/>
    </dgm:pt>
    <dgm:pt modelId="{5C43B7AA-6460-46B6-B63A-46B262EE18A2}" type="pres">
      <dgm:prSet presAssocID="{E9AAF7D1-992E-41DA-8FD1-F3E0290AA3ED}" presName="level2Shape" presStyleLbl="node3" presStyleIdx="1" presStyleCnt="4"/>
      <dgm:spPr/>
      <dgm:t>
        <a:bodyPr/>
        <a:lstStyle/>
        <a:p>
          <a:endParaRPr lang="it-IT"/>
        </a:p>
      </dgm:t>
    </dgm:pt>
    <dgm:pt modelId="{65803024-C9A0-4BF7-AE2C-A64D0911F3FB}" type="pres">
      <dgm:prSet presAssocID="{E9AAF7D1-992E-41DA-8FD1-F3E0290AA3ED}" presName="hierChild3" presStyleCnt="0"/>
      <dgm:spPr/>
    </dgm:pt>
    <dgm:pt modelId="{DB982788-05BA-4EE4-88C3-B2BB1B8B960C}" type="pres">
      <dgm:prSet presAssocID="{58797748-24A7-46CF-A7C5-83FBAEEC7B78}" presName="Name19" presStyleLbl="parChTrans1D3" presStyleIdx="2" presStyleCnt="4"/>
      <dgm:spPr/>
      <dgm:t>
        <a:bodyPr/>
        <a:lstStyle/>
        <a:p>
          <a:endParaRPr lang="it-IT"/>
        </a:p>
      </dgm:t>
    </dgm:pt>
    <dgm:pt modelId="{187E16C9-457A-49A2-9319-F78C51036A24}" type="pres">
      <dgm:prSet presAssocID="{6CAD76CB-E3B7-4872-9170-A6E9A6C508A0}" presName="Name21" presStyleCnt="0"/>
      <dgm:spPr/>
    </dgm:pt>
    <dgm:pt modelId="{E0FCA27C-B224-4C64-BCAF-7F6FFC4DA411}" type="pres">
      <dgm:prSet presAssocID="{6CAD76CB-E3B7-4872-9170-A6E9A6C508A0}" presName="level2Shape" presStyleLbl="node3" presStyleIdx="2" presStyleCnt="4"/>
      <dgm:spPr/>
      <dgm:t>
        <a:bodyPr/>
        <a:lstStyle/>
        <a:p>
          <a:endParaRPr lang="it-IT"/>
        </a:p>
      </dgm:t>
    </dgm:pt>
    <dgm:pt modelId="{954CF14E-2AC5-4213-A87D-8D2E7620086B}" type="pres">
      <dgm:prSet presAssocID="{6CAD76CB-E3B7-4872-9170-A6E9A6C508A0}" presName="hierChild3" presStyleCnt="0"/>
      <dgm:spPr/>
    </dgm:pt>
    <dgm:pt modelId="{4A2EBD8F-2A8F-4E01-BFB8-1F79F267940B}" type="pres">
      <dgm:prSet presAssocID="{7E1FEC83-6724-42C9-B337-3E0AB81ADA75}" presName="Name19" presStyleLbl="parChTrans1D3" presStyleIdx="3" presStyleCnt="4"/>
      <dgm:spPr/>
      <dgm:t>
        <a:bodyPr/>
        <a:lstStyle/>
        <a:p>
          <a:endParaRPr lang="it-IT"/>
        </a:p>
      </dgm:t>
    </dgm:pt>
    <dgm:pt modelId="{40B1C56D-3105-490A-8AA1-8348C13AE53F}" type="pres">
      <dgm:prSet presAssocID="{6943095D-D650-4966-BE9C-996F28F73EE4}" presName="Name21" presStyleCnt="0"/>
      <dgm:spPr/>
    </dgm:pt>
    <dgm:pt modelId="{CA688A6B-32AE-4C41-BBDF-C073B81AE6EE}" type="pres">
      <dgm:prSet presAssocID="{6943095D-D650-4966-BE9C-996F28F73EE4}" presName="level2Shape" presStyleLbl="node3" presStyleIdx="3" presStyleCnt="4"/>
      <dgm:spPr/>
      <dgm:t>
        <a:bodyPr/>
        <a:lstStyle/>
        <a:p>
          <a:endParaRPr lang="it-IT"/>
        </a:p>
      </dgm:t>
    </dgm:pt>
    <dgm:pt modelId="{E3BD4852-17D9-45B1-884B-D5095C6D90A5}" type="pres">
      <dgm:prSet presAssocID="{6943095D-D650-4966-BE9C-996F28F73EE4}" presName="hierChild3" presStyleCnt="0"/>
      <dgm:spPr/>
    </dgm:pt>
    <dgm:pt modelId="{263EC361-C6EB-4582-A562-DBBD5258CD8B}" type="pres">
      <dgm:prSet presAssocID="{8E6B60FA-2156-40D8-9CB1-EA043EC58387}" presName="Name19" presStyleLbl="parChTrans1D2" presStyleIdx="2" presStyleCnt="3"/>
      <dgm:spPr/>
      <dgm:t>
        <a:bodyPr/>
        <a:lstStyle/>
        <a:p>
          <a:endParaRPr lang="it-IT"/>
        </a:p>
      </dgm:t>
    </dgm:pt>
    <dgm:pt modelId="{3CD41834-1304-4E91-8AFD-A44C43D06D19}" type="pres">
      <dgm:prSet presAssocID="{B35D1390-066E-48F6-ACDB-3473BF4F1BC9}" presName="Name21" presStyleCnt="0"/>
      <dgm:spPr/>
    </dgm:pt>
    <dgm:pt modelId="{22177FD1-E4D5-481D-8F1C-7D804B87BD34}" type="pres">
      <dgm:prSet presAssocID="{B35D1390-066E-48F6-ACDB-3473BF4F1BC9}" presName="level2Shape" presStyleLbl="node2" presStyleIdx="2" presStyleCnt="3"/>
      <dgm:spPr/>
      <dgm:t>
        <a:bodyPr/>
        <a:lstStyle/>
        <a:p>
          <a:endParaRPr lang="it-IT"/>
        </a:p>
      </dgm:t>
    </dgm:pt>
    <dgm:pt modelId="{CCEC0FFF-6FBD-4157-B824-1AABDC46B2B8}" type="pres">
      <dgm:prSet presAssocID="{B35D1390-066E-48F6-ACDB-3473BF4F1BC9}" presName="hierChild3" presStyleCnt="0"/>
      <dgm:spPr/>
    </dgm:pt>
    <dgm:pt modelId="{C66814D8-5D02-4E2B-8271-EDD7901A2494}" type="pres">
      <dgm:prSet presAssocID="{4B612F11-B7C4-4B17-AD2A-BB7C4089BAFF}" presName="bgShapesFlow" presStyleCnt="0"/>
      <dgm:spPr/>
    </dgm:pt>
  </dgm:ptLst>
  <dgm:cxnLst>
    <dgm:cxn modelId="{47E3F5E3-0AA3-414C-AAB7-352332DD7EFF}" srcId="{0ED1AE73-6ABA-4D34-AC2B-AFF5C3532B6A}" destId="{6CAD76CB-E3B7-4872-9170-A6E9A6C508A0}" srcOrd="2" destOrd="0" parTransId="{58797748-24A7-46CF-A7C5-83FBAEEC7B78}" sibTransId="{BE90A56F-8302-483F-824C-F89C05053F0F}"/>
    <dgm:cxn modelId="{40C05BD1-828A-422F-99E3-DFBF662265A2}" type="presOf" srcId="{6EA5404F-A102-4B8D-AA64-703AC430D2E5}" destId="{66718D44-7321-4867-8CF4-05974893E040}" srcOrd="0" destOrd="0" presId="urn:microsoft.com/office/officeart/2005/8/layout/hierarchy6"/>
    <dgm:cxn modelId="{CB646292-89E6-474C-A0B2-2FE588AA29EC}" type="presOf" srcId="{6CAD76CB-E3B7-4872-9170-A6E9A6C508A0}" destId="{E0FCA27C-B224-4C64-BCAF-7F6FFC4DA411}" srcOrd="0" destOrd="0" presId="urn:microsoft.com/office/officeart/2005/8/layout/hierarchy6"/>
    <dgm:cxn modelId="{8206D6A3-1F85-4D4C-9E43-4C806C7A03E1}" srcId="{A60C56A9-5A42-4278-8E6C-2E5EC02D15F8}" destId="{535D3432-0844-49B2-8A62-A0F880A7E92A}" srcOrd="0" destOrd="0" parTransId="{0AA3546D-894D-4211-A269-440BCA432E9A}" sibTransId="{95EAB207-324A-45B7-912D-F0E00FB773D9}"/>
    <dgm:cxn modelId="{5F2212F5-83CA-4355-800F-3DF21D5FDB28}" type="presOf" srcId="{8E6B60FA-2156-40D8-9CB1-EA043EC58387}" destId="{263EC361-C6EB-4582-A562-DBBD5258CD8B}" srcOrd="0" destOrd="0" presId="urn:microsoft.com/office/officeart/2005/8/layout/hierarchy6"/>
    <dgm:cxn modelId="{14CDAB56-B270-4B28-A7F4-77ADC9A3C813}" type="presOf" srcId="{0AA3546D-894D-4211-A269-440BCA432E9A}" destId="{457EB44D-2730-438D-A189-19ECA19E25C7}" srcOrd="0" destOrd="0" presId="urn:microsoft.com/office/officeart/2005/8/layout/hierarchy6"/>
    <dgm:cxn modelId="{AD99738A-8B1C-4937-B837-277AFA4FC521}" srcId="{0ED1AE73-6ABA-4D34-AC2B-AFF5C3532B6A}" destId="{6943095D-D650-4966-BE9C-996F28F73EE4}" srcOrd="3" destOrd="0" parTransId="{7E1FEC83-6724-42C9-B337-3E0AB81ADA75}" sibTransId="{42B44B01-0C50-4368-B0D4-CBA51024A313}"/>
    <dgm:cxn modelId="{594A98BF-FC37-445E-BB66-566D7FDAC0EF}" type="presOf" srcId="{E9AAF7D1-992E-41DA-8FD1-F3E0290AA3ED}" destId="{5C43B7AA-6460-46B6-B63A-46B262EE18A2}" srcOrd="0" destOrd="0" presId="urn:microsoft.com/office/officeart/2005/8/layout/hierarchy6"/>
    <dgm:cxn modelId="{09A21D6B-B4D5-4290-8AAB-93BE2E92D1C7}" type="presOf" srcId="{998BC452-1BC8-41E7-A6B2-265B9F98EF60}" destId="{E309E9D2-C8DA-4645-8CFE-A82DAFCFFA9F}" srcOrd="0" destOrd="0" presId="urn:microsoft.com/office/officeart/2005/8/layout/hierarchy6"/>
    <dgm:cxn modelId="{7767AD2C-E408-4AA3-AA74-066AA28079B0}" type="presOf" srcId="{B35D1390-066E-48F6-ACDB-3473BF4F1BC9}" destId="{22177FD1-E4D5-481D-8F1C-7D804B87BD34}" srcOrd="0" destOrd="0" presId="urn:microsoft.com/office/officeart/2005/8/layout/hierarchy6"/>
    <dgm:cxn modelId="{45BE95A0-1B6B-49D9-87AA-452F129721D4}" srcId="{A60C56A9-5A42-4278-8E6C-2E5EC02D15F8}" destId="{B35D1390-066E-48F6-ACDB-3473BF4F1BC9}" srcOrd="2" destOrd="0" parTransId="{8E6B60FA-2156-40D8-9CB1-EA043EC58387}" sibTransId="{9F1081C0-697D-4561-A101-4E4915F02003}"/>
    <dgm:cxn modelId="{99F1915D-B017-4D9C-A575-883E8F577C1B}" srcId="{0ED1AE73-6ABA-4D34-AC2B-AFF5C3532B6A}" destId="{E9AAF7D1-992E-41DA-8FD1-F3E0290AA3ED}" srcOrd="1" destOrd="0" parTransId="{998BC452-1BC8-41E7-A6B2-265B9F98EF60}" sibTransId="{6A1C31B0-F2BB-4A78-BA10-AF10E7E47DBD}"/>
    <dgm:cxn modelId="{7A9063BE-DF94-4FB7-B190-ED5C8BDE7531}" srcId="{4B612F11-B7C4-4B17-AD2A-BB7C4089BAFF}" destId="{A60C56A9-5A42-4278-8E6C-2E5EC02D15F8}" srcOrd="0" destOrd="0" parTransId="{8769020A-C1E3-4B56-BF8E-2E5E756B81A3}" sibTransId="{2FB2FD0A-3216-4F93-8CCC-D5F646A9A689}"/>
    <dgm:cxn modelId="{9362FAB8-8EAF-4F81-BEC8-90C02ADE0D49}" srcId="{A60C56A9-5A42-4278-8E6C-2E5EC02D15F8}" destId="{0ED1AE73-6ABA-4D34-AC2B-AFF5C3532B6A}" srcOrd="1" destOrd="0" parTransId="{6EA5404F-A102-4B8D-AA64-703AC430D2E5}" sibTransId="{82F96F14-B4CD-4412-B1E5-769065990E4B}"/>
    <dgm:cxn modelId="{6D1C85EB-C8D7-4F69-8C7F-593E3E0843C2}" srcId="{0ED1AE73-6ABA-4D34-AC2B-AFF5C3532B6A}" destId="{F6D5DC32-BBF6-48B7-8C1E-405503FA34D0}" srcOrd="0" destOrd="0" parTransId="{9DF8A6D1-24B9-4D7F-836A-374BE95A25F0}" sibTransId="{F1EB2D47-C353-47B5-983D-01168481968E}"/>
    <dgm:cxn modelId="{150B1640-0917-4439-AE03-CB1054063645}" type="presOf" srcId="{7E1FEC83-6724-42C9-B337-3E0AB81ADA75}" destId="{4A2EBD8F-2A8F-4E01-BFB8-1F79F267940B}" srcOrd="0" destOrd="0" presId="urn:microsoft.com/office/officeart/2005/8/layout/hierarchy6"/>
    <dgm:cxn modelId="{45A0D22C-56F5-48E8-A352-157255907FCE}" type="presOf" srcId="{F6D5DC32-BBF6-48B7-8C1E-405503FA34D0}" destId="{B986757B-FBE9-4E1C-8269-CB3789CE4146}" srcOrd="0" destOrd="0" presId="urn:microsoft.com/office/officeart/2005/8/layout/hierarchy6"/>
    <dgm:cxn modelId="{FF822082-8C28-4FD2-B844-3FC303B4622D}" type="presOf" srcId="{0ED1AE73-6ABA-4D34-AC2B-AFF5C3532B6A}" destId="{EF375496-1640-4B9D-B3E3-C2A8767BD6EF}" srcOrd="0" destOrd="0" presId="urn:microsoft.com/office/officeart/2005/8/layout/hierarchy6"/>
    <dgm:cxn modelId="{8F95099C-8963-4664-8078-68C4B53C4762}" type="presOf" srcId="{4B612F11-B7C4-4B17-AD2A-BB7C4089BAFF}" destId="{38BDC5A1-C9E8-4870-A0A1-4C8DB785F5E7}" srcOrd="0" destOrd="0" presId="urn:microsoft.com/office/officeart/2005/8/layout/hierarchy6"/>
    <dgm:cxn modelId="{F913760B-7689-4BE5-9B44-808454DEDD0C}" type="presOf" srcId="{A60C56A9-5A42-4278-8E6C-2E5EC02D15F8}" destId="{0A55F675-74AC-44F7-9FF0-9E6703BE074E}" srcOrd="0" destOrd="0" presId="urn:microsoft.com/office/officeart/2005/8/layout/hierarchy6"/>
    <dgm:cxn modelId="{3193B6C6-953C-4269-9C45-3F05E34D4C47}" type="presOf" srcId="{535D3432-0844-49B2-8A62-A0F880A7E92A}" destId="{A471A905-A1E9-49FE-8FCF-9C9D404DBC78}" srcOrd="0" destOrd="0" presId="urn:microsoft.com/office/officeart/2005/8/layout/hierarchy6"/>
    <dgm:cxn modelId="{384F1694-40A1-437B-A1B1-8FED841627FA}" type="presOf" srcId="{6943095D-D650-4966-BE9C-996F28F73EE4}" destId="{CA688A6B-32AE-4C41-BBDF-C073B81AE6EE}" srcOrd="0" destOrd="0" presId="urn:microsoft.com/office/officeart/2005/8/layout/hierarchy6"/>
    <dgm:cxn modelId="{FA4B0B50-3ADE-4FC1-91E0-553F5721B85A}" type="presOf" srcId="{58797748-24A7-46CF-A7C5-83FBAEEC7B78}" destId="{DB982788-05BA-4EE4-88C3-B2BB1B8B960C}" srcOrd="0" destOrd="0" presId="urn:microsoft.com/office/officeart/2005/8/layout/hierarchy6"/>
    <dgm:cxn modelId="{0DDBC2A2-1031-4D88-8CF6-7D5E1F8BADAD}" type="presOf" srcId="{9DF8A6D1-24B9-4D7F-836A-374BE95A25F0}" destId="{DC143C4E-126C-4E2A-98ED-B0B849998648}" srcOrd="0" destOrd="0" presId="urn:microsoft.com/office/officeart/2005/8/layout/hierarchy6"/>
    <dgm:cxn modelId="{EE66F7BE-215F-47FE-B220-5588EFDA9E0B}" type="presParOf" srcId="{38BDC5A1-C9E8-4870-A0A1-4C8DB785F5E7}" destId="{019F735D-6EC8-415B-B194-C2FEC5BEE332}" srcOrd="0" destOrd="0" presId="urn:microsoft.com/office/officeart/2005/8/layout/hierarchy6"/>
    <dgm:cxn modelId="{342050D3-6767-47FF-A594-E31582917CE0}" type="presParOf" srcId="{019F735D-6EC8-415B-B194-C2FEC5BEE332}" destId="{DA725930-1A91-441B-9A99-135075E0457D}" srcOrd="0" destOrd="0" presId="urn:microsoft.com/office/officeart/2005/8/layout/hierarchy6"/>
    <dgm:cxn modelId="{90D2FA34-F50B-443A-9B79-B0CF03F8B616}" type="presParOf" srcId="{DA725930-1A91-441B-9A99-135075E0457D}" destId="{4D0673F1-F25B-4DF2-9090-61B2213BB474}" srcOrd="0" destOrd="0" presId="urn:microsoft.com/office/officeart/2005/8/layout/hierarchy6"/>
    <dgm:cxn modelId="{F93754CE-9AC6-447A-8D73-349F4D49D8F4}" type="presParOf" srcId="{4D0673F1-F25B-4DF2-9090-61B2213BB474}" destId="{0A55F675-74AC-44F7-9FF0-9E6703BE074E}" srcOrd="0" destOrd="0" presId="urn:microsoft.com/office/officeart/2005/8/layout/hierarchy6"/>
    <dgm:cxn modelId="{CE492633-9EC4-4C67-B2F2-1016E3CF9296}" type="presParOf" srcId="{4D0673F1-F25B-4DF2-9090-61B2213BB474}" destId="{2616D5B2-48BD-4265-A13F-0A70799DDAF5}" srcOrd="1" destOrd="0" presId="urn:microsoft.com/office/officeart/2005/8/layout/hierarchy6"/>
    <dgm:cxn modelId="{BA8EE44D-EC63-469C-8145-C9D3F283E9A4}" type="presParOf" srcId="{2616D5B2-48BD-4265-A13F-0A70799DDAF5}" destId="{457EB44D-2730-438D-A189-19ECA19E25C7}" srcOrd="0" destOrd="0" presId="urn:microsoft.com/office/officeart/2005/8/layout/hierarchy6"/>
    <dgm:cxn modelId="{9A2E88A8-17D4-4F6A-807C-A5AF0BA8C8C9}" type="presParOf" srcId="{2616D5B2-48BD-4265-A13F-0A70799DDAF5}" destId="{FA1B2AA9-D5E1-4269-8AF1-73F24C857F5A}" srcOrd="1" destOrd="0" presId="urn:microsoft.com/office/officeart/2005/8/layout/hierarchy6"/>
    <dgm:cxn modelId="{96CB805E-864B-4E93-951B-0DE197F8A83C}" type="presParOf" srcId="{FA1B2AA9-D5E1-4269-8AF1-73F24C857F5A}" destId="{A471A905-A1E9-49FE-8FCF-9C9D404DBC78}" srcOrd="0" destOrd="0" presId="urn:microsoft.com/office/officeart/2005/8/layout/hierarchy6"/>
    <dgm:cxn modelId="{2CDE9D38-5FA1-4347-9291-563F7BB8895A}" type="presParOf" srcId="{FA1B2AA9-D5E1-4269-8AF1-73F24C857F5A}" destId="{B30C4287-AC9D-4688-8399-87C10181A7B5}" srcOrd="1" destOrd="0" presId="urn:microsoft.com/office/officeart/2005/8/layout/hierarchy6"/>
    <dgm:cxn modelId="{07406527-B7B8-47ED-A58B-0A75BF246AFB}" type="presParOf" srcId="{2616D5B2-48BD-4265-A13F-0A70799DDAF5}" destId="{66718D44-7321-4867-8CF4-05974893E040}" srcOrd="2" destOrd="0" presId="urn:microsoft.com/office/officeart/2005/8/layout/hierarchy6"/>
    <dgm:cxn modelId="{19A9734E-ABF7-4A45-A525-3F3ED87FDB61}" type="presParOf" srcId="{2616D5B2-48BD-4265-A13F-0A70799DDAF5}" destId="{D48C384B-6FCF-41E7-8FBC-CD08F7C2A0CE}" srcOrd="3" destOrd="0" presId="urn:microsoft.com/office/officeart/2005/8/layout/hierarchy6"/>
    <dgm:cxn modelId="{51C97E72-27AE-4A26-AB5B-773E345802F1}" type="presParOf" srcId="{D48C384B-6FCF-41E7-8FBC-CD08F7C2A0CE}" destId="{EF375496-1640-4B9D-B3E3-C2A8767BD6EF}" srcOrd="0" destOrd="0" presId="urn:microsoft.com/office/officeart/2005/8/layout/hierarchy6"/>
    <dgm:cxn modelId="{BE07E9F5-C5BB-4729-A914-6DCBF7A85402}" type="presParOf" srcId="{D48C384B-6FCF-41E7-8FBC-CD08F7C2A0CE}" destId="{066A606D-BC9C-400D-9698-26F831DF7359}" srcOrd="1" destOrd="0" presId="urn:microsoft.com/office/officeart/2005/8/layout/hierarchy6"/>
    <dgm:cxn modelId="{16EB385B-333B-4C0C-A5A8-E816C2B9EAAD}" type="presParOf" srcId="{066A606D-BC9C-400D-9698-26F831DF7359}" destId="{DC143C4E-126C-4E2A-98ED-B0B849998648}" srcOrd="0" destOrd="0" presId="urn:microsoft.com/office/officeart/2005/8/layout/hierarchy6"/>
    <dgm:cxn modelId="{89B8D783-E0C2-42C2-B582-5C5F38A7196F}" type="presParOf" srcId="{066A606D-BC9C-400D-9698-26F831DF7359}" destId="{AB5A3EBD-3F51-4588-B823-FFBBB9E5B5C9}" srcOrd="1" destOrd="0" presId="urn:microsoft.com/office/officeart/2005/8/layout/hierarchy6"/>
    <dgm:cxn modelId="{71F36C4C-81B0-44A4-BDF6-3B8C36D2159E}" type="presParOf" srcId="{AB5A3EBD-3F51-4588-B823-FFBBB9E5B5C9}" destId="{B986757B-FBE9-4E1C-8269-CB3789CE4146}" srcOrd="0" destOrd="0" presId="urn:microsoft.com/office/officeart/2005/8/layout/hierarchy6"/>
    <dgm:cxn modelId="{85E20562-123E-4A37-B0EF-A578EB85CDC2}" type="presParOf" srcId="{AB5A3EBD-3F51-4588-B823-FFBBB9E5B5C9}" destId="{3A9C6372-68B2-4876-B1B5-784E6D513509}" srcOrd="1" destOrd="0" presId="urn:microsoft.com/office/officeart/2005/8/layout/hierarchy6"/>
    <dgm:cxn modelId="{02973FFD-1332-4E2E-A381-86A5F23C501B}" type="presParOf" srcId="{066A606D-BC9C-400D-9698-26F831DF7359}" destId="{E309E9D2-C8DA-4645-8CFE-A82DAFCFFA9F}" srcOrd="2" destOrd="0" presId="urn:microsoft.com/office/officeart/2005/8/layout/hierarchy6"/>
    <dgm:cxn modelId="{A3750EB0-A186-4827-AEC4-BA49C9B1ADFD}" type="presParOf" srcId="{066A606D-BC9C-400D-9698-26F831DF7359}" destId="{A54412E6-2BB5-4A30-A4F0-A2C2528A87C9}" srcOrd="3" destOrd="0" presId="urn:microsoft.com/office/officeart/2005/8/layout/hierarchy6"/>
    <dgm:cxn modelId="{D0D8FBAC-4B94-46BD-BDD6-D0124010EE5A}" type="presParOf" srcId="{A54412E6-2BB5-4A30-A4F0-A2C2528A87C9}" destId="{5C43B7AA-6460-46B6-B63A-46B262EE18A2}" srcOrd="0" destOrd="0" presId="urn:microsoft.com/office/officeart/2005/8/layout/hierarchy6"/>
    <dgm:cxn modelId="{F6999CCF-309A-4B86-9718-0715837C6DAF}" type="presParOf" srcId="{A54412E6-2BB5-4A30-A4F0-A2C2528A87C9}" destId="{65803024-C9A0-4BF7-AE2C-A64D0911F3FB}" srcOrd="1" destOrd="0" presId="urn:microsoft.com/office/officeart/2005/8/layout/hierarchy6"/>
    <dgm:cxn modelId="{0E610242-C61E-49D5-A012-43E2454D99BE}" type="presParOf" srcId="{066A606D-BC9C-400D-9698-26F831DF7359}" destId="{DB982788-05BA-4EE4-88C3-B2BB1B8B960C}" srcOrd="4" destOrd="0" presId="urn:microsoft.com/office/officeart/2005/8/layout/hierarchy6"/>
    <dgm:cxn modelId="{8E617809-0544-4CD8-B1A2-7E5FB05272F9}" type="presParOf" srcId="{066A606D-BC9C-400D-9698-26F831DF7359}" destId="{187E16C9-457A-49A2-9319-F78C51036A24}" srcOrd="5" destOrd="0" presId="urn:microsoft.com/office/officeart/2005/8/layout/hierarchy6"/>
    <dgm:cxn modelId="{5813B7E7-C7E6-42A8-8BE3-FDEF9B8015EA}" type="presParOf" srcId="{187E16C9-457A-49A2-9319-F78C51036A24}" destId="{E0FCA27C-B224-4C64-BCAF-7F6FFC4DA411}" srcOrd="0" destOrd="0" presId="urn:microsoft.com/office/officeart/2005/8/layout/hierarchy6"/>
    <dgm:cxn modelId="{18948728-19FB-45C9-9673-D65A88E44324}" type="presParOf" srcId="{187E16C9-457A-49A2-9319-F78C51036A24}" destId="{954CF14E-2AC5-4213-A87D-8D2E7620086B}" srcOrd="1" destOrd="0" presId="urn:microsoft.com/office/officeart/2005/8/layout/hierarchy6"/>
    <dgm:cxn modelId="{9A60A0C4-9876-4742-B92A-68CB79A2FDEE}" type="presParOf" srcId="{066A606D-BC9C-400D-9698-26F831DF7359}" destId="{4A2EBD8F-2A8F-4E01-BFB8-1F79F267940B}" srcOrd="6" destOrd="0" presId="urn:microsoft.com/office/officeart/2005/8/layout/hierarchy6"/>
    <dgm:cxn modelId="{98F158F8-A010-45C2-994F-D54BBCA8A76B}" type="presParOf" srcId="{066A606D-BC9C-400D-9698-26F831DF7359}" destId="{40B1C56D-3105-490A-8AA1-8348C13AE53F}" srcOrd="7" destOrd="0" presId="urn:microsoft.com/office/officeart/2005/8/layout/hierarchy6"/>
    <dgm:cxn modelId="{C670B96B-CBBB-4ABB-9EAB-7874A257282C}" type="presParOf" srcId="{40B1C56D-3105-490A-8AA1-8348C13AE53F}" destId="{CA688A6B-32AE-4C41-BBDF-C073B81AE6EE}" srcOrd="0" destOrd="0" presId="urn:microsoft.com/office/officeart/2005/8/layout/hierarchy6"/>
    <dgm:cxn modelId="{0A9BAC2B-4F30-42DF-8BEB-691E5DD00D98}" type="presParOf" srcId="{40B1C56D-3105-490A-8AA1-8348C13AE53F}" destId="{E3BD4852-17D9-45B1-884B-D5095C6D90A5}" srcOrd="1" destOrd="0" presId="urn:microsoft.com/office/officeart/2005/8/layout/hierarchy6"/>
    <dgm:cxn modelId="{E12B6A0D-7B55-4D9F-9722-656F924DB901}" type="presParOf" srcId="{2616D5B2-48BD-4265-A13F-0A70799DDAF5}" destId="{263EC361-C6EB-4582-A562-DBBD5258CD8B}" srcOrd="4" destOrd="0" presId="urn:microsoft.com/office/officeart/2005/8/layout/hierarchy6"/>
    <dgm:cxn modelId="{D3549C74-2FD6-44B8-9345-0AD3A3FD8298}" type="presParOf" srcId="{2616D5B2-48BD-4265-A13F-0A70799DDAF5}" destId="{3CD41834-1304-4E91-8AFD-A44C43D06D19}" srcOrd="5" destOrd="0" presId="urn:microsoft.com/office/officeart/2005/8/layout/hierarchy6"/>
    <dgm:cxn modelId="{144BAADC-6954-4A23-AFEE-4F7C41B00BB3}" type="presParOf" srcId="{3CD41834-1304-4E91-8AFD-A44C43D06D19}" destId="{22177FD1-E4D5-481D-8F1C-7D804B87BD34}" srcOrd="0" destOrd="0" presId="urn:microsoft.com/office/officeart/2005/8/layout/hierarchy6"/>
    <dgm:cxn modelId="{5804EDA7-83AA-470E-B342-37A7F291C876}" type="presParOf" srcId="{3CD41834-1304-4E91-8AFD-A44C43D06D19}" destId="{CCEC0FFF-6FBD-4157-B824-1AABDC46B2B8}" srcOrd="1" destOrd="0" presId="urn:microsoft.com/office/officeart/2005/8/layout/hierarchy6"/>
    <dgm:cxn modelId="{E91C9FC0-AB54-4AA3-BB6A-9213C31B5BB1}" type="presParOf" srcId="{38BDC5A1-C9E8-4870-A0A1-4C8DB785F5E7}" destId="{C66814D8-5D02-4E2B-8271-EDD7901A2494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B997F4B-825C-4712-A547-136EA82324C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4F51FB93-010C-4415-A1FA-55500E30874D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table</a:t>
          </a:r>
          <a:r>
            <a:rPr lang="it-IT" dirty="0" smtClean="0"/>
            <a:t>&gt;</a:t>
          </a:r>
          <a:endParaRPr lang="it-IT" dirty="0"/>
        </a:p>
      </dgm:t>
    </dgm:pt>
    <dgm:pt modelId="{CBEF4600-AE8F-46F2-8731-7E250FB3BCBC}" type="parTrans" cxnId="{964C4D5F-F5CC-46EE-A717-985231F38944}">
      <dgm:prSet/>
      <dgm:spPr/>
      <dgm:t>
        <a:bodyPr/>
        <a:lstStyle/>
        <a:p>
          <a:endParaRPr lang="it-IT"/>
        </a:p>
      </dgm:t>
    </dgm:pt>
    <dgm:pt modelId="{8835189B-6A76-4411-A5B6-55448CD90B9F}" type="sibTrans" cxnId="{964C4D5F-F5CC-46EE-A717-985231F38944}">
      <dgm:prSet/>
      <dgm:spPr/>
      <dgm:t>
        <a:bodyPr/>
        <a:lstStyle/>
        <a:p>
          <a:endParaRPr lang="it-IT"/>
        </a:p>
      </dgm:t>
    </dgm:pt>
    <dgm:pt modelId="{69400209-A99F-45CA-867D-6CD67BB17E7A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caption</a:t>
          </a:r>
          <a:r>
            <a:rPr lang="it-IT" dirty="0" smtClean="0"/>
            <a:t>&gt;</a:t>
          </a:r>
          <a:endParaRPr lang="it-IT" dirty="0"/>
        </a:p>
      </dgm:t>
    </dgm:pt>
    <dgm:pt modelId="{6433B8CF-DFB7-4A76-B45D-D39DCA056A58}" type="parTrans" cxnId="{BB1B9EDB-CDE4-4CFF-AC40-BB9F86650947}">
      <dgm:prSet/>
      <dgm:spPr/>
      <dgm:t>
        <a:bodyPr/>
        <a:lstStyle/>
        <a:p>
          <a:endParaRPr lang="it-IT"/>
        </a:p>
      </dgm:t>
    </dgm:pt>
    <dgm:pt modelId="{51B635D6-A046-4F61-A9B4-3DD1DF566768}" type="sibTrans" cxnId="{BB1B9EDB-CDE4-4CFF-AC40-BB9F86650947}">
      <dgm:prSet/>
      <dgm:spPr/>
      <dgm:t>
        <a:bodyPr/>
        <a:lstStyle/>
        <a:p>
          <a:endParaRPr lang="it-IT"/>
        </a:p>
      </dgm:t>
    </dgm:pt>
    <dgm:pt modelId="{3067B6FF-32D5-4A83-9D1E-1F04D886225B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tr</a:t>
          </a:r>
          <a:r>
            <a:rPr lang="it-IT" dirty="0" smtClean="0"/>
            <a:t>&gt;</a:t>
          </a:r>
          <a:endParaRPr lang="it-IT" dirty="0"/>
        </a:p>
      </dgm:t>
    </dgm:pt>
    <dgm:pt modelId="{BBCD391B-2CA7-41C7-9B6B-AA5A308A5004}" type="parTrans" cxnId="{4BDCD573-0003-4567-B691-9E1A6AB72F6B}">
      <dgm:prSet/>
      <dgm:spPr/>
      <dgm:t>
        <a:bodyPr/>
        <a:lstStyle/>
        <a:p>
          <a:endParaRPr lang="it-IT"/>
        </a:p>
      </dgm:t>
    </dgm:pt>
    <dgm:pt modelId="{AD725CEB-A3A9-4B8E-B1D8-D19DECA09E4D}" type="sibTrans" cxnId="{4BDCD573-0003-4567-B691-9E1A6AB72F6B}">
      <dgm:prSet/>
      <dgm:spPr/>
      <dgm:t>
        <a:bodyPr/>
        <a:lstStyle/>
        <a:p>
          <a:endParaRPr lang="it-IT"/>
        </a:p>
      </dgm:t>
    </dgm:pt>
    <dgm:pt modelId="{C8AEDFAA-A9F8-4DF1-A72F-DCFF813DB1FB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th</a:t>
          </a:r>
          <a:r>
            <a:rPr lang="it-IT" dirty="0" smtClean="0"/>
            <a:t>&gt;</a:t>
          </a:r>
          <a:endParaRPr lang="it-IT" dirty="0"/>
        </a:p>
      </dgm:t>
    </dgm:pt>
    <dgm:pt modelId="{123D8E35-1DBB-4BE4-BE2F-5BBDDB0E0208}" type="parTrans" cxnId="{67C0FC8E-89BE-4B5D-A976-9EE80CC336D4}">
      <dgm:prSet/>
      <dgm:spPr/>
      <dgm:t>
        <a:bodyPr/>
        <a:lstStyle/>
        <a:p>
          <a:endParaRPr lang="it-IT"/>
        </a:p>
      </dgm:t>
    </dgm:pt>
    <dgm:pt modelId="{08A3FFB9-6CDF-475E-8F67-5631EBC9748C}" type="sibTrans" cxnId="{67C0FC8E-89BE-4B5D-A976-9EE80CC336D4}">
      <dgm:prSet/>
      <dgm:spPr/>
      <dgm:t>
        <a:bodyPr/>
        <a:lstStyle/>
        <a:p>
          <a:endParaRPr lang="it-IT"/>
        </a:p>
      </dgm:t>
    </dgm:pt>
    <dgm:pt modelId="{B9790D8F-7688-4171-B1F8-668D79D9BE26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tbody</a:t>
          </a:r>
          <a:r>
            <a:rPr lang="it-IT" dirty="0" smtClean="0"/>
            <a:t>&gt;</a:t>
          </a:r>
          <a:endParaRPr lang="it-IT" dirty="0"/>
        </a:p>
      </dgm:t>
    </dgm:pt>
    <dgm:pt modelId="{5BA54286-FC01-4B4A-B795-0A46B35D5F2D}" type="parTrans" cxnId="{2D2D7005-7834-41BF-8199-6B51C198EBA2}">
      <dgm:prSet/>
      <dgm:spPr/>
      <dgm:t>
        <a:bodyPr/>
        <a:lstStyle/>
        <a:p>
          <a:endParaRPr lang="it-IT"/>
        </a:p>
      </dgm:t>
    </dgm:pt>
    <dgm:pt modelId="{D59C09CD-85DC-4DEA-A06E-7B1B7F620867}" type="sibTrans" cxnId="{2D2D7005-7834-41BF-8199-6B51C198EBA2}">
      <dgm:prSet/>
      <dgm:spPr/>
      <dgm:t>
        <a:bodyPr/>
        <a:lstStyle/>
        <a:p>
          <a:endParaRPr lang="it-IT"/>
        </a:p>
      </dgm:t>
    </dgm:pt>
    <dgm:pt modelId="{F0279453-789D-46B2-A1AD-05F49B683C69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tr</a:t>
          </a:r>
          <a:r>
            <a:rPr lang="it-IT" dirty="0" smtClean="0"/>
            <a:t>&gt;</a:t>
          </a:r>
          <a:endParaRPr lang="it-IT" dirty="0"/>
        </a:p>
      </dgm:t>
    </dgm:pt>
    <dgm:pt modelId="{534089FB-55FC-4573-9029-9EC8A0FB85A9}" type="parTrans" cxnId="{0F7ADBD7-A9DA-4CD2-AA14-31E569DDC797}">
      <dgm:prSet/>
      <dgm:spPr/>
      <dgm:t>
        <a:bodyPr/>
        <a:lstStyle/>
        <a:p>
          <a:endParaRPr lang="it-IT"/>
        </a:p>
      </dgm:t>
    </dgm:pt>
    <dgm:pt modelId="{199A3581-E2F9-419C-A265-7711DA25FD74}" type="sibTrans" cxnId="{0F7ADBD7-A9DA-4CD2-AA14-31E569DDC797}">
      <dgm:prSet/>
      <dgm:spPr/>
      <dgm:t>
        <a:bodyPr/>
        <a:lstStyle/>
        <a:p>
          <a:endParaRPr lang="it-IT"/>
        </a:p>
      </dgm:t>
    </dgm:pt>
    <dgm:pt modelId="{D2A98DE1-9940-4606-B18C-D13E1E16826D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thead</a:t>
          </a:r>
          <a:r>
            <a:rPr lang="it-IT" dirty="0" smtClean="0"/>
            <a:t>&gt;</a:t>
          </a:r>
          <a:endParaRPr lang="it-IT" dirty="0"/>
        </a:p>
      </dgm:t>
    </dgm:pt>
    <dgm:pt modelId="{A2BDA1E0-657A-4EFB-8C8A-75FE0E92E6C1}" type="parTrans" cxnId="{582FCFCE-A4A7-4CEC-B6E7-FE679A5E9676}">
      <dgm:prSet/>
      <dgm:spPr/>
      <dgm:t>
        <a:bodyPr/>
        <a:lstStyle/>
        <a:p>
          <a:endParaRPr lang="it-IT"/>
        </a:p>
      </dgm:t>
    </dgm:pt>
    <dgm:pt modelId="{0B50EB34-C989-4786-A02D-6C17AD095D29}" type="sibTrans" cxnId="{582FCFCE-A4A7-4CEC-B6E7-FE679A5E9676}">
      <dgm:prSet/>
      <dgm:spPr/>
      <dgm:t>
        <a:bodyPr/>
        <a:lstStyle/>
        <a:p>
          <a:endParaRPr lang="it-IT"/>
        </a:p>
      </dgm:t>
    </dgm:pt>
    <dgm:pt modelId="{AC14F7E6-0661-41B4-8DB8-04A2B48C13AB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th</a:t>
          </a:r>
          <a:r>
            <a:rPr lang="it-IT" dirty="0" smtClean="0"/>
            <a:t>&gt;</a:t>
          </a:r>
          <a:endParaRPr lang="it-IT" dirty="0"/>
        </a:p>
      </dgm:t>
    </dgm:pt>
    <dgm:pt modelId="{32F8DD2E-16C2-4A09-A8AB-77CD43F7FE10}" type="parTrans" cxnId="{4021EBBD-022D-4693-8C2D-FA984608663B}">
      <dgm:prSet/>
      <dgm:spPr/>
      <dgm:t>
        <a:bodyPr/>
        <a:lstStyle/>
        <a:p>
          <a:endParaRPr lang="it-IT"/>
        </a:p>
      </dgm:t>
    </dgm:pt>
    <dgm:pt modelId="{97971E7B-37B3-42B6-AFC5-4EDDCDA7DA97}" type="sibTrans" cxnId="{4021EBBD-022D-4693-8C2D-FA984608663B}">
      <dgm:prSet/>
      <dgm:spPr/>
      <dgm:t>
        <a:bodyPr/>
        <a:lstStyle/>
        <a:p>
          <a:endParaRPr lang="it-IT"/>
        </a:p>
      </dgm:t>
    </dgm:pt>
    <dgm:pt modelId="{BD488846-D765-4CE2-9A58-9F1FFFABA2EC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th</a:t>
          </a:r>
          <a:r>
            <a:rPr lang="it-IT" dirty="0" smtClean="0"/>
            <a:t>&gt;</a:t>
          </a:r>
          <a:endParaRPr lang="it-IT" dirty="0"/>
        </a:p>
      </dgm:t>
    </dgm:pt>
    <dgm:pt modelId="{9C3F5063-F1BD-426D-9BFC-1BE21F3EDF03}" type="parTrans" cxnId="{089B20A3-A2AB-455D-B104-43BD3159D039}">
      <dgm:prSet/>
      <dgm:spPr/>
      <dgm:t>
        <a:bodyPr/>
        <a:lstStyle/>
        <a:p>
          <a:endParaRPr lang="it-IT"/>
        </a:p>
      </dgm:t>
    </dgm:pt>
    <dgm:pt modelId="{64E6687C-FD4F-42C1-876D-B3919052D321}" type="sibTrans" cxnId="{089B20A3-A2AB-455D-B104-43BD3159D039}">
      <dgm:prSet/>
      <dgm:spPr/>
      <dgm:t>
        <a:bodyPr/>
        <a:lstStyle/>
        <a:p>
          <a:endParaRPr lang="it-IT"/>
        </a:p>
      </dgm:t>
    </dgm:pt>
    <dgm:pt modelId="{357450B4-AFF3-476C-9BF4-454279F63F4F}">
      <dgm:prSet phldrT="[Testo]"/>
      <dgm:spPr/>
      <dgm:t>
        <a:bodyPr/>
        <a:lstStyle/>
        <a:p>
          <a:r>
            <a:rPr lang="it-IT" smtClean="0"/>
            <a:t>&lt;tr&gt;</a:t>
          </a:r>
          <a:endParaRPr lang="it-IT" dirty="0"/>
        </a:p>
      </dgm:t>
    </dgm:pt>
    <dgm:pt modelId="{130C149F-2812-4BD3-A5AE-B3DB4B06D39D}" type="parTrans" cxnId="{AEFC7DD5-E5F1-4C0C-836B-053176682CDC}">
      <dgm:prSet/>
      <dgm:spPr/>
      <dgm:t>
        <a:bodyPr/>
        <a:lstStyle/>
        <a:p>
          <a:endParaRPr lang="it-IT"/>
        </a:p>
      </dgm:t>
    </dgm:pt>
    <dgm:pt modelId="{825A12E8-AF3F-4392-8C94-6347A17A4127}" type="sibTrans" cxnId="{AEFC7DD5-E5F1-4C0C-836B-053176682CDC}">
      <dgm:prSet/>
      <dgm:spPr/>
      <dgm:t>
        <a:bodyPr/>
        <a:lstStyle/>
        <a:p>
          <a:endParaRPr lang="it-IT"/>
        </a:p>
      </dgm:t>
    </dgm:pt>
    <dgm:pt modelId="{15E9B613-AB02-4957-86E7-7B1F95A6BBB0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td</a:t>
          </a:r>
          <a:r>
            <a:rPr lang="it-IT" dirty="0" smtClean="0"/>
            <a:t>&gt;</a:t>
          </a:r>
          <a:endParaRPr lang="it-IT" dirty="0"/>
        </a:p>
      </dgm:t>
    </dgm:pt>
    <dgm:pt modelId="{E2D6B352-8CE1-43BE-B927-37F2121157B7}" type="parTrans" cxnId="{AAE0A726-026D-43A3-9813-5A91E0BAD916}">
      <dgm:prSet/>
      <dgm:spPr/>
      <dgm:t>
        <a:bodyPr/>
        <a:lstStyle/>
        <a:p>
          <a:endParaRPr lang="it-IT"/>
        </a:p>
      </dgm:t>
    </dgm:pt>
    <dgm:pt modelId="{5A3086B5-4D23-41F1-AC21-77464A99C948}" type="sibTrans" cxnId="{AAE0A726-026D-43A3-9813-5A91E0BAD916}">
      <dgm:prSet/>
      <dgm:spPr/>
      <dgm:t>
        <a:bodyPr/>
        <a:lstStyle/>
        <a:p>
          <a:endParaRPr lang="it-IT"/>
        </a:p>
      </dgm:t>
    </dgm:pt>
    <dgm:pt modelId="{B5A0C4CB-7EC8-446D-ADA8-BD772E7B95A9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td</a:t>
          </a:r>
          <a:r>
            <a:rPr lang="it-IT" dirty="0" smtClean="0"/>
            <a:t>&gt;</a:t>
          </a:r>
          <a:endParaRPr lang="it-IT" dirty="0"/>
        </a:p>
      </dgm:t>
    </dgm:pt>
    <dgm:pt modelId="{AC53D0EE-9EC1-45B3-9D66-044B723AEC8F}" type="parTrans" cxnId="{A94DE946-D770-454D-B485-C9287C8531A8}">
      <dgm:prSet/>
      <dgm:spPr/>
      <dgm:t>
        <a:bodyPr/>
        <a:lstStyle/>
        <a:p>
          <a:endParaRPr lang="it-IT"/>
        </a:p>
      </dgm:t>
    </dgm:pt>
    <dgm:pt modelId="{7D805DAE-B187-4DB7-AA8C-FA8EC76BB028}" type="sibTrans" cxnId="{A94DE946-D770-454D-B485-C9287C8531A8}">
      <dgm:prSet/>
      <dgm:spPr/>
      <dgm:t>
        <a:bodyPr/>
        <a:lstStyle/>
        <a:p>
          <a:endParaRPr lang="it-IT"/>
        </a:p>
      </dgm:t>
    </dgm:pt>
    <dgm:pt modelId="{9A06F920-8B7E-4B87-B13A-00DE287BC021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td</a:t>
          </a:r>
          <a:r>
            <a:rPr lang="it-IT" dirty="0" smtClean="0"/>
            <a:t>&gt;</a:t>
          </a:r>
          <a:endParaRPr lang="it-IT" dirty="0"/>
        </a:p>
      </dgm:t>
    </dgm:pt>
    <dgm:pt modelId="{2351E3A8-B07F-4A7C-996C-5FDAADA562E9}" type="parTrans" cxnId="{893ED86A-65C1-428F-94A2-E1F982A83B8A}">
      <dgm:prSet/>
      <dgm:spPr/>
      <dgm:t>
        <a:bodyPr/>
        <a:lstStyle/>
        <a:p>
          <a:endParaRPr lang="it-IT"/>
        </a:p>
      </dgm:t>
    </dgm:pt>
    <dgm:pt modelId="{8A98DA49-2E71-4C31-AC7A-A43904DF02F4}" type="sibTrans" cxnId="{893ED86A-65C1-428F-94A2-E1F982A83B8A}">
      <dgm:prSet/>
      <dgm:spPr/>
      <dgm:t>
        <a:bodyPr/>
        <a:lstStyle/>
        <a:p>
          <a:endParaRPr lang="it-IT"/>
        </a:p>
      </dgm:t>
    </dgm:pt>
    <dgm:pt modelId="{410A054A-9EDA-41C3-8585-37A0CDA2922F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td</a:t>
          </a:r>
          <a:r>
            <a:rPr lang="it-IT" dirty="0" smtClean="0"/>
            <a:t>&gt;</a:t>
          </a:r>
          <a:endParaRPr lang="it-IT" dirty="0"/>
        </a:p>
      </dgm:t>
    </dgm:pt>
    <dgm:pt modelId="{08A3DF61-5AF2-465A-8CC0-F6E6895D9974}" type="parTrans" cxnId="{46C92E2F-DBA2-4FD8-9D37-EEEEF79EF986}">
      <dgm:prSet/>
      <dgm:spPr/>
      <dgm:t>
        <a:bodyPr/>
        <a:lstStyle/>
        <a:p>
          <a:endParaRPr lang="it-IT"/>
        </a:p>
      </dgm:t>
    </dgm:pt>
    <dgm:pt modelId="{91E7F697-AA2D-44E2-A242-64DFCA8CE03B}" type="sibTrans" cxnId="{46C92E2F-DBA2-4FD8-9D37-EEEEF79EF986}">
      <dgm:prSet/>
      <dgm:spPr/>
      <dgm:t>
        <a:bodyPr/>
        <a:lstStyle/>
        <a:p>
          <a:endParaRPr lang="it-IT"/>
        </a:p>
      </dgm:t>
    </dgm:pt>
    <dgm:pt modelId="{877490AA-99C9-4264-A2D3-923512D3E8D4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td</a:t>
          </a:r>
          <a:r>
            <a:rPr lang="it-IT" dirty="0" smtClean="0"/>
            <a:t>&gt;</a:t>
          </a:r>
          <a:endParaRPr lang="it-IT" dirty="0"/>
        </a:p>
      </dgm:t>
    </dgm:pt>
    <dgm:pt modelId="{5BC4A6BD-E74B-48A8-BB4D-E8288C37D677}" type="parTrans" cxnId="{90A1D29B-DF22-4419-A0FB-D1EDF149A5A7}">
      <dgm:prSet/>
      <dgm:spPr/>
      <dgm:t>
        <a:bodyPr/>
        <a:lstStyle/>
        <a:p>
          <a:endParaRPr lang="it-IT"/>
        </a:p>
      </dgm:t>
    </dgm:pt>
    <dgm:pt modelId="{BFBAFCF3-FF6A-4CE8-9897-65C2F9B430C5}" type="sibTrans" cxnId="{90A1D29B-DF22-4419-A0FB-D1EDF149A5A7}">
      <dgm:prSet/>
      <dgm:spPr/>
      <dgm:t>
        <a:bodyPr/>
        <a:lstStyle/>
        <a:p>
          <a:endParaRPr lang="it-IT"/>
        </a:p>
      </dgm:t>
    </dgm:pt>
    <dgm:pt modelId="{D7BBC0F2-7533-444F-B901-022CF0526F90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td</a:t>
          </a:r>
          <a:r>
            <a:rPr lang="it-IT" dirty="0" smtClean="0"/>
            <a:t>&gt;</a:t>
          </a:r>
          <a:endParaRPr lang="it-IT" dirty="0"/>
        </a:p>
      </dgm:t>
    </dgm:pt>
    <dgm:pt modelId="{044AF1EF-8AD2-4C53-A005-8C8891F9E5E9}" type="parTrans" cxnId="{CDAFAE23-76C0-494D-AAFA-A53B35C1E46B}">
      <dgm:prSet/>
      <dgm:spPr/>
      <dgm:t>
        <a:bodyPr/>
        <a:lstStyle/>
        <a:p>
          <a:endParaRPr lang="it-IT"/>
        </a:p>
      </dgm:t>
    </dgm:pt>
    <dgm:pt modelId="{43BE5C45-F63D-4BA4-AA3D-9707DD1BCB22}" type="sibTrans" cxnId="{CDAFAE23-76C0-494D-AAFA-A53B35C1E46B}">
      <dgm:prSet/>
      <dgm:spPr/>
      <dgm:t>
        <a:bodyPr/>
        <a:lstStyle/>
        <a:p>
          <a:endParaRPr lang="it-IT"/>
        </a:p>
      </dgm:t>
    </dgm:pt>
    <dgm:pt modelId="{3F4CBEDD-974E-471C-8A37-55BEE2604E30}">
      <dgm:prSet phldrT="[Testo]"/>
      <dgm:spPr/>
      <dgm:t>
        <a:bodyPr/>
        <a:lstStyle/>
        <a:p>
          <a:r>
            <a:rPr lang="it-IT" smtClean="0"/>
            <a:t>&lt;tr&gt;</a:t>
          </a:r>
          <a:endParaRPr lang="it-IT" dirty="0"/>
        </a:p>
      </dgm:t>
    </dgm:pt>
    <dgm:pt modelId="{BBDA4ADB-19E0-4C7A-AA44-6A1EB39F3770}" type="parTrans" cxnId="{B4FAFA9A-DFC0-4410-91E0-587F95B0F2DB}">
      <dgm:prSet/>
      <dgm:spPr/>
      <dgm:t>
        <a:bodyPr/>
        <a:lstStyle/>
        <a:p>
          <a:endParaRPr lang="it-IT"/>
        </a:p>
      </dgm:t>
    </dgm:pt>
    <dgm:pt modelId="{7A87E770-6B7F-4440-9FBC-992F1C666A4F}" type="sibTrans" cxnId="{B4FAFA9A-DFC0-4410-91E0-587F95B0F2DB}">
      <dgm:prSet/>
      <dgm:spPr/>
      <dgm:t>
        <a:bodyPr/>
        <a:lstStyle/>
        <a:p>
          <a:endParaRPr lang="it-IT"/>
        </a:p>
      </dgm:t>
    </dgm:pt>
    <dgm:pt modelId="{AB02F2DA-8398-4DA7-AC65-0A885D47D7F4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td</a:t>
          </a:r>
          <a:r>
            <a:rPr lang="it-IT" dirty="0" smtClean="0"/>
            <a:t>&gt;</a:t>
          </a:r>
          <a:endParaRPr lang="it-IT" dirty="0"/>
        </a:p>
      </dgm:t>
    </dgm:pt>
    <dgm:pt modelId="{0EBCCD70-445F-4E23-904C-EFBBE5666266}" type="parTrans" cxnId="{409900F4-A623-4A46-9B45-1E6DD1E64256}">
      <dgm:prSet/>
      <dgm:spPr/>
      <dgm:t>
        <a:bodyPr/>
        <a:lstStyle/>
        <a:p>
          <a:endParaRPr lang="it-IT"/>
        </a:p>
      </dgm:t>
    </dgm:pt>
    <dgm:pt modelId="{AE85345F-FD9E-4676-9823-9331DAAE6652}" type="sibTrans" cxnId="{409900F4-A623-4A46-9B45-1E6DD1E64256}">
      <dgm:prSet/>
      <dgm:spPr/>
      <dgm:t>
        <a:bodyPr/>
        <a:lstStyle/>
        <a:p>
          <a:endParaRPr lang="it-IT"/>
        </a:p>
      </dgm:t>
    </dgm:pt>
    <dgm:pt modelId="{4C7AE331-9059-4005-A173-E1FC4A1E5D5D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td</a:t>
          </a:r>
          <a:r>
            <a:rPr lang="it-IT" dirty="0" smtClean="0"/>
            <a:t>&gt;</a:t>
          </a:r>
          <a:endParaRPr lang="it-IT" dirty="0"/>
        </a:p>
      </dgm:t>
    </dgm:pt>
    <dgm:pt modelId="{C2812149-0A4B-4C32-8440-E631BD8C8E38}" type="parTrans" cxnId="{079163A4-E60F-4224-8B0D-78E1BD2E1339}">
      <dgm:prSet/>
      <dgm:spPr/>
      <dgm:t>
        <a:bodyPr/>
        <a:lstStyle/>
        <a:p>
          <a:endParaRPr lang="it-IT"/>
        </a:p>
      </dgm:t>
    </dgm:pt>
    <dgm:pt modelId="{86436C8B-0CB2-478C-88CB-B574DB23B323}" type="sibTrans" cxnId="{079163A4-E60F-4224-8B0D-78E1BD2E1339}">
      <dgm:prSet/>
      <dgm:spPr/>
      <dgm:t>
        <a:bodyPr/>
        <a:lstStyle/>
        <a:p>
          <a:endParaRPr lang="it-IT"/>
        </a:p>
      </dgm:t>
    </dgm:pt>
    <dgm:pt modelId="{C6760B49-CF10-44D8-9773-FE2651CF8717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td</a:t>
          </a:r>
          <a:r>
            <a:rPr lang="it-IT" dirty="0" smtClean="0"/>
            <a:t>&gt;</a:t>
          </a:r>
          <a:endParaRPr lang="it-IT" dirty="0"/>
        </a:p>
      </dgm:t>
    </dgm:pt>
    <dgm:pt modelId="{D35A6B39-7D1E-491F-ACF7-9FBDACB7A2B1}" type="parTrans" cxnId="{10326362-0E4B-4142-A868-15C3345109DC}">
      <dgm:prSet/>
      <dgm:spPr/>
      <dgm:t>
        <a:bodyPr/>
        <a:lstStyle/>
        <a:p>
          <a:endParaRPr lang="it-IT"/>
        </a:p>
      </dgm:t>
    </dgm:pt>
    <dgm:pt modelId="{12166337-0D69-4449-BDFC-1BAA2BC0EC0B}" type="sibTrans" cxnId="{10326362-0E4B-4142-A868-15C3345109DC}">
      <dgm:prSet/>
      <dgm:spPr/>
      <dgm:t>
        <a:bodyPr/>
        <a:lstStyle/>
        <a:p>
          <a:endParaRPr lang="it-IT"/>
        </a:p>
      </dgm:t>
    </dgm:pt>
    <dgm:pt modelId="{4E193ED9-F37D-4CA5-818B-622EF5D48396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tfoot</a:t>
          </a:r>
          <a:r>
            <a:rPr lang="it-IT" dirty="0" smtClean="0"/>
            <a:t>&gt;</a:t>
          </a:r>
          <a:endParaRPr lang="it-IT" dirty="0"/>
        </a:p>
      </dgm:t>
    </dgm:pt>
    <dgm:pt modelId="{D4A79F18-ED90-4DCC-9E06-9AF21FDB2A4B}" type="parTrans" cxnId="{3254E46E-0200-4C01-B297-416D09EAD8F2}">
      <dgm:prSet/>
      <dgm:spPr/>
      <dgm:t>
        <a:bodyPr/>
        <a:lstStyle/>
        <a:p>
          <a:endParaRPr lang="it-IT"/>
        </a:p>
      </dgm:t>
    </dgm:pt>
    <dgm:pt modelId="{3360349F-3DFC-4421-A2FC-E30B856C21A2}" type="sibTrans" cxnId="{3254E46E-0200-4C01-B297-416D09EAD8F2}">
      <dgm:prSet/>
      <dgm:spPr/>
      <dgm:t>
        <a:bodyPr/>
        <a:lstStyle/>
        <a:p>
          <a:endParaRPr lang="it-IT"/>
        </a:p>
      </dgm:t>
    </dgm:pt>
    <dgm:pt modelId="{63D2FB80-A404-47B4-A5B6-5A7A5ECDF83D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tr</a:t>
          </a:r>
          <a:r>
            <a:rPr lang="it-IT" dirty="0" smtClean="0"/>
            <a:t>&gt;</a:t>
          </a:r>
          <a:endParaRPr lang="it-IT" dirty="0"/>
        </a:p>
      </dgm:t>
    </dgm:pt>
    <dgm:pt modelId="{CBEFAE95-4DEE-46EB-BD47-1943038E96A4}" type="parTrans" cxnId="{BCF5E1DB-B95E-4A11-A294-8C21DCAAC5FA}">
      <dgm:prSet/>
      <dgm:spPr/>
      <dgm:t>
        <a:bodyPr/>
        <a:lstStyle/>
        <a:p>
          <a:endParaRPr lang="it-IT"/>
        </a:p>
      </dgm:t>
    </dgm:pt>
    <dgm:pt modelId="{A5D229E9-0E48-4FEA-B35A-CCE52C3D03F5}" type="sibTrans" cxnId="{BCF5E1DB-B95E-4A11-A294-8C21DCAAC5FA}">
      <dgm:prSet/>
      <dgm:spPr/>
      <dgm:t>
        <a:bodyPr/>
        <a:lstStyle/>
        <a:p>
          <a:endParaRPr lang="it-IT"/>
        </a:p>
      </dgm:t>
    </dgm:pt>
    <dgm:pt modelId="{08698CC0-1A14-481D-9DCF-0ED866DF6675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td</a:t>
          </a:r>
          <a:r>
            <a:rPr lang="it-IT" dirty="0" smtClean="0"/>
            <a:t>&gt;</a:t>
          </a:r>
          <a:endParaRPr lang="it-IT" dirty="0"/>
        </a:p>
      </dgm:t>
    </dgm:pt>
    <dgm:pt modelId="{13779BAD-2596-4A9F-B3B2-917F1DF6AA54}" type="parTrans" cxnId="{389B2258-5C77-4C55-A984-DEC99224831D}">
      <dgm:prSet/>
      <dgm:spPr/>
      <dgm:t>
        <a:bodyPr/>
        <a:lstStyle/>
        <a:p>
          <a:endParaRPr lang="it-IT"/>
        </a:p>
      </dgm:t>
    </dgm:pt>
    <dgm:pt modelId="{6A796006-5337-49AF-84F3-A3E3948DEFD1}" type="sibTrans" cxnId="{389B2258-5C77-4C55-A984-DEC99224831D}">
      <dgm:prSet/>
      <dgm:spPr/>
      <dgm:t>
        <a:bodyPr/>
        <a:lstStyle/>
        <a:p>
          <a:endParaRPr lang="it-IT"/>
        </a:p>
      </dgm:t>
    </dgm:pt>
    <dgm:pt modelId="{7FA6CD54-B97D-4D83-B986-9FA6042F0FDA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td</a:t>
          </a:r>
          <a:r>
            <a:rPr lang="it-IT" dirty="0" smtClean="0"/>
            <a:t>&gt;</a:t>
          </a:r>
          <a:endParaRPr lang="it-IT" dirty="0"/>
        </a:p>
      </dgm:t>
    </dgm:pt>
    <dgm:pt modelId="{7482517D-F524-412B-AC49-16FE94F64B86}" type="parTrans" cxnId="{B50A58E4-E8C6-415F-B363-16859134B39A}">
      <dgm:prSet/>
      <dgm:spPr/>
      <dgm:t>
        <a:bodyPr/>
        <a:lstStyle/>
        <a:p>
          <a:endParaRPr lang="it-IT"/>
        </a:p>
      </dgm:t>
    </dgm:pt>
    <dgm:pt modelId="{18EB2E5C-8E35-4106-A78D-8469E539EB70}" type="sibTrans" cxnId="{B50A58E4-E8C6-415F-B363-16859134B39A}">
      <dgm:prSet/>
      <dgm:spPr/>
      <dgm:t>
        <a:bodyPr/>
        <a:lstStyle/>
        <a:p>
          <a:endParaRPr lang="it-IT"/>
        </a:p>
      </dgm:t>
    </dgm:pt>
    <dgm:pt modelId="{DF884D12-36B4-4DA8-91BA-80B8BE4220EB}">
      <dgm:prSet phldrT="[Testo]"/>
      <dgm:spPr/>
      <dgm:t>
        <a:bodyPr/>
        <a:lstStyle/>
        <a:p>
          <a:r>
            <a:rPr lang="it-IT" dirty="0" smtClean="0"/>
            <a:t>&lt;</a:t>
          </a:r>
          <a:r>
            <a:rPr lang="it-IT" dirty="0" err="1" smtClean="0"/>
            <a:t>td</a:t>
          </a:r>
          <a:r>
            <a:rPr lang="it-IT" dirty="0" smtClean="0"/>
            <a:t>&gt;</a:t>
          </a:r>
          <a:endParaRPr lang="it-IT" dirty="0"/>
        </a:p>
      </dgm:t>
    </dgm:pt>
    <dgm:pt modelId="{EBBD706E-13B8-48B7-9C1E-056EE7DC8264}" type="parTrans" cxnId="{52C771DB-A78A-473C-90EA-7F84ECDA433E}">
      <dgm:prSet/>
      <dgm:spPr/>
      <dgm:t>
        <a:bodyPr/>
        <a:lstStyle/>
        <a:p>
          <a:endParaRPr lang="it-IT"/>
        </a:p>
      </dgm:t>
    </dgm:pt>
    <dgm:pt modelId="{EE171F5B-20FC-4C14-985E-FDD5D2736883}" type="sibTrans" cxnId="{52C771DB-A78A-473C-90EA-7F84ECDA433E}">
      <dgm:prSet/>
      <dgm:spPr/>
      <dgm:t>
        <a:bodyPr/>
        <a:lstStyle/>
        <a:p>
          <a:endParaRPr lang="it-IT"/>
        </a:p>
      </dgm:t>
    </dgm:pt>
    <dgm:pt modelId="{979597A0-2B92-48DC-A41A-1A52606FE19A}" type="pres">
      <dgm:prSet presAssocID="{3B997F4B-825C-4712-A547-136EA82324C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438B044A-5A71-4C44-87EB-6F3B81DFD1A5}" type="pres">
      <dgm:prSet presAssocID="{4F51FB93-010C-4415-A1FA-55500E30874D}" presName="hierRoot1" presStyleCnt="0">
        <dgm:presLayoutVars>
          <dgm:hierBranch val="init"/>
        </dgm:presLayoutVars>
      </dgm:prSet>
      <dgm:spPr/>
    </dgm:pt>
    <dgm:pt modelId="{435E8A85-B31E-4C5A-91DB-462EA8AD25E4}" type="pres">
      <dgm:prSet presAssocID="{4F51FB93-010C-4415-A1FA-55500E30874D}" presName="rootComposite1" presStyleCnt="0"/>
      <dgm:spPr/>
    </dgm:pt>
    <dgm:pt modelId="{271B7578-DA60-4BD2-89D2-ACA7CF5198D3}" type="pres">
      <dgm:prSet presAssocID="{4F51FB93-010C-4415-A1FA-55500E30874D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42B200C-046C-40AD-A32B-CA6C701A0079}" type="pres">
      <dgm:prSet presAssocID="{4F51FB93-010C-4415-A1FA-55500E30874D}" presName="rootConnector1" presStyleLbl="node1" presStyleIdx="0" presStyleCnt="0"/>
      <dgm:spPr/>
      <dgm:t>
        <a:bodyPr/>
        <a:lstStyle/>
        <a:p>
          <a:endParaRPr lang="it-IT"/>
        </a:p>
      </dgm:t>
    </dgm:pt>
    <dgm:pt modelId="{97C321B3-8EC8-4C5B-8DE3-4024AE8B5386}" type="pres">
      <dgm:prSet presAssocID="{4F51FB93-010C-4415-A1FA-55500E30874D}" presName="hierChild2" presStyleCnt="0"/>
      <dgm:spPr/>
    </dgm:pt>
    <dgm:pt modelId="{639595D5-73C9-42C9-85AF-2CDFFC73FC53}" type="pres">
      <dgm:prSet presAssocID="{6433B8CF-DFB7-4A76-B45D-D39DCA056A58}" presName="Name37" presStyleLbl="parChTrans1D2" presStyleIdx="0" presStyleCnt="4"/>
      <dgm:spPr/>
      <dgm:t>
        <a:bodyPr/>
        <a:lstStyle/>
        <a:p>
          <a:endParaRPr lang="it-IT"/>
        </a:p>
      </dgm:t>
    </dgm:pt>
    <dgm:pt modelId="{5F79686E-4D4A-4D34-B13A-D1CBFB983530}" type="pres">
      <dgm:prSet presAssocID="{69400209-A99F-45CA-867D-6CD67BB17E7A}" presName="hierRoot2" presStyleCnt="0">
        <dgm:presLayoutVars>
          <dgm:hierBranch val="init"/>
        </dgm:presLayoutVars>
      </dgm:prSet>
      <dgm:spPr/>
    </dgm:pt>
    <dgm:pt modelId="{13465980-D0BC-4CFD-8901-03220B48ADF0}" type="pres">
      <dgm:prSet presAssocID="{69400209-A99F-45CA-867D-6CD67BB17E7A}" presName="rootComposite" presStyleCnt="0"/>
      <dgm:spPr/>
    </dgm:pt>
    <dgm:pt modelId="{10AEBCA9-A08A-4195-9602-F5A26D8C2B65}" type="pres">
      <dgm:prSet presAssocID="{69400209-A99F-45CA-867D-6CD67BB17E7A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99DB437F-216D-4EAC-B542-1113CB5F8D4D}" type="pres">
      <dgm:prSet presAssocID="{69400209-A99F-45CA-867D-6CD67BB17E7A}" presName="rootConnector" presStyleLbl="node2" presStyleIdx="0" presStyleCnt="4"/>
      <dgm:spPr/>
      <dgm:t>
        <a:bodyPr/>
        <a:lstStyle/>
        <a:p>
          <a:endParaRPr lang="it-IT"/>
        </a:p>
      </dgm:t>
    </dgm:pt>
    <dgm:pt modelId="{752F7F9D-2F7C-46AF-9C53-D73DD1287B42}" type="pres">
      <dgm:prSet presAssocID="{69400209-A99F-45CA-867D-6CD67BB17E7A}" presName="hierChild4" presStyleCnt="0"/>
      <dgm:spPr/>
    </dgm:pt>
    <dgm:pt modelId="{E9140E40-2FF1-4D2B-88B5-BB12214BCA4F}" type="pres">
      <dgm:prSet presAssocID="{69400209-A99F-45CA-867D-6CD67BB17E7A}" presName="hierChild5" presStyleCnt="0"/>
      <dgm:spPr/>
    </dgm:pt>
    <dgm:pt modelId="{A09890FF-969D-490B-8A00-509DA64367F7}" type="pres">
      <dgm:prSet presAssocID="{A2BDA1E0-657A-4EFB-8C8A-75FE0E92E6C1}" presName="Name37" presStyleLbl="parChTrans1D2" presStyleIdx="1" presStyleCnt="4"/>
      <dgm:spPr/>
      <dgm:t>
        <a:bodyPr/>
        <a:lstStyle/>
        <a:p>
          <a:endParaRPr lang="it-IT"/>
        </a:p>
      </dgm:t>
    </dgm:pt>
    <dgm:pt modelId="{0C08CA24-903C-4EB3-AD0B-569180252F9A}" type="pres">
      <dgm:prSet presAssocID="{D2A98DE1-9940-4606-B18C-D13E1E16826D}" presName="hierRoot2" presStyleCnt="0">
        <dgm:presLayoutVars>
          <dgm:hierBranch val="init"/>
        </dgm:presLayoutVars>
      </dgm:prSet>
      <dgm:spPr/>
    </dgm:pt>
    <dgm:pt modelId="{39A6D9EE-842D-47CB-91E3-E0CADA4BA4AE}" type="pres">
      <dgm:prSet presAssocID="{D2A98DE1-9940-4606-B18C-D13E1E16826D}" presName="rootComposite" presStyleCnt="0"/>
      <dgm:spPr/>
    </dgm:pt>
    <dgm:pt modelId="{877DB950-AB93-42D0-BC77-10158DBCF0C1}" type="pres">
      <dgm:prSet presAssocID="{D2A98DE1-9940-4606-B18C-D13E1E16826D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D00D336E-472B-4C25-8063-169A9978340B}" type="pres">
      <dgm:prSet presAssocID="{D2A98DE1-9940-4606-B18C-D13E1E16826D}" presName="rootConnector" presStyleLbl="node2" presStyleIdx="1" presStyleCnt="4"/>
      <dgm:spPr/>
      <dgm:t>
        <a:bodyPr/>
        <a:lstStyle/>
        <a:p>
          <a:endParaRPr lang="it-IT"/>
        </a:p>
      </dgm:t>
    </dgm:pt>
    <dgm:pt modelId="{8CAD560D-B038-48F5-A3BA-9EF8539CB006}" type="pres">
      <dgm:prSet presAssocID="{D2A98DE1-9940-4606-B18C-D13E1E16826D}" presName="hierChild4" presStyleCnt="0"/>
      <dgm:spPr/>
    </dgm:pt>
    <dgm:pt modelId="{AE4A7D1B-583A-415F-A3C1-4836D6991BA7}" type="pres">
      <dgm:prSet presAssocID="{BBCD391B-2CA7-41C7-9B6B-AA5A308A5004}" presName="Name37" presStyleLbl="parChTrans1D3" presStyleIdx="0" presStyleCnt="5"/>
      <dgm:spPr/>
      <dgm:t>
        <a:bodyPr/>
        <a:lstStyle/>
        <a:p>
          <a:endParaRPr lang="it-IT"/>
        </a:p>
      </dgm:t>
    </dgm:pt>
    <dgm:pt modelId="{74EB685D-F817-4E88-BCF5-0D9764E4EB6F}" type="pres">
      <dgm:prSet presAssocID="{3067B6FF-32D5-4A83-9D1E-1F04D886225B}" presName="hierRoot2" presStyleCnt="0">
        <dgm:presLayoutVars>
          <dgm:hierBranch val="init"/>
        </dgm:presLayoutVars>
      </dgm:prSet>
      <dgm:spPr/>
    </dgm:pt>
    <dgm:pt modelId="{F6CFC548-6C0A-46FE-91AE-157C8EBDDA6F}" type="pres">
      <dgm:prSet presAssocID="{3067B6FF-32D5-4A83-9D1E-1F04D886225B}" presName="rootComposite" presStyleCnt="0"/>
      <dgm:spPr/>
    </dgm:pt>
    <dgm:pt modelId="{9F08AE80-01E4-43B3-A602-12E7C0D70F17}" type="pres">
      <dgm:prSet presAssocID="{3067B6FF-32D5-4A83-9D1E-1F04D886225B}" presName="rootText" presStyleLbl="node3" presStyleIdx="0" presStyleCnt="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D89AC240-A3A7-4734-856A-AA1E117B75FA}" type="pres">
      <dgm:prSet presAssocID="{3067B6FF-32D5-4A83-9D1E-1F04D886225B}" presName="rootConnector" presStyleLbl="node3" presStyleIdx="0" presStyleCnt="5"/>
      <dgm:spPr/>
      <dgm:t>
        <a:bodyPr/>
        <a:lstStyle/>
        <a:p>
          <a:endParaRPr lang="it-IT"/>
        </a:p>
      </dgm:t>
    </dgm:pt>
    <dgm:pt modelId="{096FAE0E-FA30-48C2-B808-B6E41851304B}" type="pres">
      <dgm:prSet presAssocID="{3067B6FF-32D5-4A83-9D1E-1F04D886225B}" presName="hierChild4" presStyleCnt="0"/>
      <dgm:spPr/>
    </dgm:pt>
    <dgm:pt modelId="{4450FE81-B1D7-40A7-9DBC-CB266B929F6E}" type="pres">
      <dgm:prSet presAssocID="{123D8E35-1DBB-4BE4-BE2F-5BBDDB0E0208}" presName="Name37" presStyleLbl="parChTrans1D4" presStyleIdx="0" presStyleCnt="15"/>
      <dgm:spPr/>
      <dgm:t>
        <a:bodyPr/>
        <a:lstStyle/>
        <a:p>
          <a:endParaRPr lang="it-IT"/>
        </a:p>
      </dgm:t>
    </dgm:pt>
    <dgm:pt modelId="{B540ACE7-CD64-4C16-BE60-0D694A381422}" type="pres">
      <dgm:prSet presAssocID="{C8AEDFAA-A9F8-4DF1-A72F-DCFF813DB1FB}" presName="hierRoot2" presStyleCnt="0">
        <dgm:presLayoutVars>
          <dgm:hierBranch val="init"/>
        </dgm:presLayoutVars>
      </dgm:prSet>
      <dgm:spPr/>
    </dgm:pt>
    <dgm:pt modelId="{9CE167CD-739B-4719-88C2-4ABD62E22CC4}" type="pres">
      <dgm:prSet presAssocID="{C8AEDFAA-A9F8-4DF1-A72F-DCFF813DB1FB}" presName="rootComposite" presStyleCnt="0"/>
      <dgm:spPr/>
    </dgm:pt>
    <dgm:pt modelId="{B28C8817-2B75-46DD-8F43-90928B470A01}" type="pres">
      <dgm:prSet presAssocID="{C8AEDFAA-A9F8-4DF1-A72F-DCFF813DB1FB}" presName="rootText" presStyleLbl="node4" presStyleIdx="0" presStyleCnt="1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E93928B-25A1-49B9-9885-A7CC2D435D8C}" type="pres">
      <dgm:prSet presAssocID="{C8AEDFAA-A9F8-4DF1-A72F-DCFF813DB1FB}" presName="rootConnector" presStyleLbl="node4" presStyleIdx="0" presStyleCnt="15"/>
      <dgm:spPr/>
      <dgm:t>
        <a:bodyPr/>
        <a:lstStyle/>
        <a:p>
          <a:endParaRPr lang="it-IT"/>
        </a:p>
      </dgm:t>
    </dgm:pt>
    <dgm:pt modelId="{9DBCE23A-68F5-4199-95F4-A459A1B537E9}" type="pres">
      <dgm:prSet presAssocID="{C8AEDFAA-A9F8-4DF1-A72F-DCFF813DB1FB}" presName="hierChild4" presStyleCnt="0"/>
      <dgm:spPr/>
    </dgm:pt>
    <dgm:pt modelId="{BA94A60D-A534-40FA-9642-9C2DE062C2C6}" type="pres">
      <dgm:prSet presAssocID="{C8AEDFAA-A9F8-4DF1-A72F-DCFF813DB1FB}" presName="hierChild5" presStyleCnt="0"/>
      <dgm:spPr/>
    </dgm:pt>
    <dgm:pt modelId="{DF6C77F3-E59D-41B3-A958-55262BBEFB66}" type="pres">
      <dgm:prSet presAssocID="{32F8DD2E-16C2-4A09-A8AB-77CD43F7FE10}" presName="Name37" presStyleLbl="parChTrans1D4" presStyleIdx="1" presStyleCnt="15"/>
      <dgm:spPr/>
      <dgm:t>
        <a:bodyPr/>
        <a:lstStyle/>
        <a:p>
          <a:endParaRPr lang="it-IT"/>
        </a:p>
      </dgm:t>
    </dgm:pt>
    <dgm:pt modelId="{CA5E112A-5D5F-485D-9859-77D88203BA24}" type="pres">
      <dgm:prSet presAssocID="{AC14F7E6-0661-41B4-8DB8-04A2B48C13AB}" presName="hierRoot2" presStyleCnt="0">
        <dgm:presLayoutVars>
          <dgm:hierBranch val="init"/>
        </dgm:presLayoutVars>
      </dgm:prSet>
      <dgm:spPr/>
    </dgm:pt>
    <dgm:pt modelId="{14B2B834-5C5F-4DD2-813B-B036553D9BB9}" type="pres">
      <dgm:prSet presAssocID="{AC14F7E6-0661-41B4-8DB8-04A2B48C13AB}" presName="rootComposite" presStyleCnt="0"/>
      <dgm:spPr/>
    </dgm:pt>
    <dgm:pt modelId="{9AADC030-8852-4282-9519-CA6C07DEA856}" type="pres">
      <dgm:prSet presAssocID="{AC14F7E6-0661-41B4-8DB8-04A2B48C13AB}" presName="rootText" presStyleLbl="node4" presStyleIdx="1" presStyleCnt="1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23DD2A5-4C39-44FC-A65D-C5BDF80882D6}" type="pres">
      <dgm:prSet presAssocID="{AC14F7E6-0661-41B4-8DB8-04A2B48C13AB}" presName="rootConnector" presStyleLbl="node4" presStyleIdx="1" presStyleCnt="15"/>
      <dgm:spPr/>
      <dgm:t>
        <a:bodyPr/>
        <a:lstStyle/>
        <a:p>
          <a:endParaRPr lang="it-IT"/>
        </a:p>
      </dgm:t>
    </dgm:pt>
    <dgm:pt modelId="{D4A701A7-7FA4-42BD-8AEB-E8A2D5572278}" type="pres">
      <dgm:prSet presAssocID="{AC14F7E6-0661-41B4-8DB8-04A2B48C13AB}" presName="hierChild4" presStyleCnt="0"/>
      <dgm:spPr/>
    </dgm:pt>
    <dgm:pt modelId="{9EE807FB-0FC3-4A00-9FC7-2D9EF2D6BB52}" type="pres">
      <dgm:prSet presAssocID="{AC14F7E6-0661-41B4-8DB8-04A2B48C13AB}" presName="hierChild5" presStyleCnt="0"/>
      <dgm:spPr/>
    </dgm:pt>
    <dgm:pt modelId="{75FD21FA-9B71-4506-8EB0-A6C463A594A5}" type="pres">
      <dgm:prSet presAssocID="{9C3F5063-F1BD-426D-9BFC-1BE21F3EDF03}" presName="Name37" presStyleLbl="parChTrans1D4" presStyleIdx="2" presStyleCnt="15"/>
      <dgm:spPr/>
      <dgm:t>
        <a:bodyPr/>
        <a:lstStyle/>
        <a:p>
          <a:endParaRPr lang="it-IT"/>
        </a:p>
      </dgm:t>
    </dgm:pt>
    <dgm:pt modelId="{4C2304D8-A018-4B33-ABDF-E036386A4A27}" type="pres">
      <dgm:prSet presAssocID="{BD488846-D765-4CE2-9A58-9F1FFFABA2EC}" presName="hierRoot2" presStyleCnt="0">
        <dgm:presLayoutVars>
          <dgm:hierBranch val="init"/>
        </dgm:presLayoutVars>
      </dgm:prSet>
      <dgm:spPr/>
    </dgm:pt>
    <dgm:pt modelId="{D2D0FEE2-E34B-46DA-90ED-F25A4BE33D26}" type="pres">
      <dgm:prSet presAssocID="{BD488846-D765-4CE2-9A58-9F1FFFABA2EC}" presName="rootComposite" presStyleCnt="0"/>
      <dgm:spPr/>
    </dgm:pt>
    <dgm:pt modelId="{AFEA79FA-6AC4-4853-95D9-F0C81CC77D52}" type="pres">
      <dgm:prSet presAssocID="{BD488846-D765-4CE2-9A58-9F1FFFABA2EC}" presName="rootText" presStyleLbl="node4" presStyleIdx="2" presStyleCnt="1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A3AF4421-DBC1-4463-8CBC-20B04978607C}" type="pres">
      <dgm:prSet presAssocID="{BD488846-D765-4CE2-9A58-9F1FFFABA2EC}" presName="rootConnector" presStyleLbl="node4" presStyleIdx="2" presStyleCnt="15"/>
      <dgm:spPr/>
      <dgm:t>
        <a:bodyPr/>
        <a:lstStyle/>
        <a:p>
          <a:endParaRPr lang="it-IT"/>
        </a:p>
      </dgm:t>
    </dgm:pt>
    <dgm:pt modelId="{4530449B-8F35-49E1-8239-6D791121E2AA}" type="pres">
      <dgm:prSet presAssocID="{BD488846-D765-4CE2-9A58-9F1FFFABA2EC}" presName="hierChild4" presStyleCnt="0"/>
      <dgm:spPr/>
    </dgm:pt>
    <dgm:pt modelId="{1FE2F230-110C-4C32-9A86-952D81704A3A}" type="pres">
      <dgm:prSet presAssocID="{BD488846-D765-4CE2-9A58-9F1FFFABA2EC}" presName="hierChild5" presStyleCnt="0"/>
      <dgm:spPr/>
    </dgm:pt>
    <dgm:pt modelId="{E4A6C2A2-3F76-435E-826A-534D80FD31EF}" type="pres">
      <dgm:prSet presAssocID="{3067B6FF-32D5-4A83-9D1E-1F04D886225B}" presName="hierChild5" presStyleCnt="0"/>
      <dgm:spPr/>
    </dgm:pt>
    <dgm:pt modelId="{70D7F8FE-AFFD-457D-BD1E-ADC28203F59E}" type="pres">
      <dgm:prSet presAssocID="{D2A98DE1-9940-4606-B18C-D13E1E16826D}" presName="hierChild5" presStyleCnt="0"/>
      <dgm:spPr/>
    </dgm:pt>
    <dgm:pt modelId="{D26625D5-CD84-43B3-AC65-659A9C17A31A}" type="pres">
      <dgm:prSet presAssocID="{5BA54286-FC01-4B4A-B795-0A46B35D5F2D}" presName="Name37" presStyleLbl="parChTrans1D2" presStyleIdx="2" presStyleCnt="4"/>
      <dgm:spPr/>
      <dgm:t>
        <a:bodyPr/>
        <a:lstStyle/>
        <a:p>
          <a:endParaRPr lang="it-IT"/>
        </a:p>
      </dgm:t>
    </dgm:pt>
    <dgm:pt modelId="{D83B8CFE-4BBF-4E81-99FA-CC6CDA38373D}" type="pres">
      <dgm:prSet presAssocID="{B9790D8F-7688-4171-B1F8-668D79D9BE26}" presName="hierRoot2" presStyleCnt="0">
        <dgm:presLayoutVars>
          <dgm:hierBranch val="init"/>
        </dgm:presLayoutVars>
      </dgm:prSet>
      <dgm:spPr/>
    </dgm:pt>
    <dgm:pt modelId="{C07EC7EA-68D7-462B-A4C1-AE5B7C79F9DE}" type="pres">
      <dgm:prSet presAssocID="{B9790D8F-7688-4171-B1F8-668D79D9BE26}" presName="rootComposite" presStyleCnt="0"/>
      <dgm:spPr/>
    </dgm:pt>
    <dgm:pt modelId="{6F90457E-A58F-4955-A5C2-38B28707195F}" type="pres">
      <dgm:prSet presAssocID="{B9790D8F-7688-4171-B1F8-668D79D9BE26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57314C7-81FB-4DE2-A4EA-5E35C4AB4235}" type="pres">
      <dgm:prSet presAssocID="{B9790D8F-7688-4171-B1F8-668D79D9BE26}" presName="rootConnector" presStyleLbl="node2" presStyleIdx="2" presStyleCnt="4"/>
      <dgm:spPr/>
      <dgm:t>
        <a:bodyPr/>
        <a:lstStyle/>
        <a:p>
          <a:endParaRPr lang="it-IT"/>
        </a:p>
      </dgm:t>
    </dgm:pt>
    <dgm:pt modelId="{06EA8D8B-8561-459D-B167-7E78921A5407}" type="pres">
      <dgm:prSet presAssocID="{B9790D8F-7688-4171-B1F8-668D79D9BE26}" presName="hierChild4" presStyleCnt="0"/>
      <dgm:spPr/>
    </dgm:pt>
    <dgm:pt modelId="{9AD97103-A97A-4D3B-B743-D29D86389757}" type="pres">
      <dgm:prSet presAssocID="{534089FB-55FC-4573-9029-9EC8A0FB85A9}" presName="Name37" presStyleLbl="parChTrans1D3" presStyleIdx="1" presStyleCnt="5"/>
      <dgm:spPr/>
      <dgm:t>
        <a:bodyPr/>
        <a:lstStyle/>
        <a:p>
          <a:endParaRPr lang="it-IT"/>
        </a:p>
      </dgm:t>
    </dgm:pt>
    <dgm:pt modelId="{10A63E77-46D7-42AC-8A50-1F9B99FA5912}" type="pres">
      <dgm:prSet presAssocID="{F0279453-789D-46B2-A1AD-05F49B683C69}" presName="hierRoot2" presStyleCnt="0">
        <dgm:presLayoutVars>
          <dgm:hierBranch val="init"/>
        </dgm:presLayoutVars>
      </dgm:prSet>
      <dgm:spPr/>
    </dgm:pt>
    <dgm:pt modelId="{5D238E20-4CBD-4C18-9D11-F0238429323A}" type="pres">
      <dgm:prSet presAssocID="{F0279453-789D-46B2-A1AD-05F49B683C69}" presName="rootComposite" presStyleCnt="0"/>
      <dgm:spPr/>
    </dgm:pt>
    <dgm:pt modelId="{872052CD-CA26-4D72-97F8-970233B4C3A7}" type="pres">
      <dgm:prSet presAssocID="{F0279453-789D-46B2-A1AD-05F49B683C69}" presName="rootText" presStyleLbl="node3" presStyleIdx="1" presStyleCnt="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E6644C8-4C03-4244-8226-E819B24E5636}" type="pres">
      <dgm:prSet presAssocID="{F0279453-789D-46B2-A1AD-05F49B683C69}" presName="rootConnector" presStyleLbl="node3" presStyleIdx="1" presStyleCnt="5"/>
      <dgm:spPr/>
      <dgm:t>
        <a:bodyPr/>
        <a:lstStyle/>
        <a:p>
          <a:endParaRPr lang="it-IT"/>
        </a:p>
      </dgm:t>
    </dgm:pt>
    <dgm:pt modelId="{A3F1686B-37E4-46DB-8BE0-DBB987C9D9C5}" type="pres">
      <dgm:prSet presAssocID="{F0279453-789D-46B2-A1AD-05F49B683C69}" presName="hierChild4" presStyleCnt="0"/>
      <dgm:spPr/>
    </dgm:pt>
    <dgm:pt modelId="{B7DC5A64-21D3-4246-8517-C9B18F045333}" type="pres">
      <dgm:prSet presAssocID="{E2D6B352-8CE1-43BE-B927-37F2121157B7}" presName="Name37" presStyleLbl="parChTrans1D4" presStyleIdx="3" presStyleCnt="15"/>
      <dgm:spPr/>
      <dgm:t>
        <a:bodyPr/>
        <a:lstStyle/>
        <a:p>
          <a:endParaRPr lang="it-IT"/>
        </a:p>
      </dgm:t>
    </dgm:pt>
    <dgm:pt modelId="{8FAE6CE5-F4BD-494B-9642-D2418AC0AA4F}" type="pres">
      <dgm:prSet presAssocID="{15E9B613-AB02-4957-86E7-7B1F95A6BBB0}" presName="hierRoot2" presStyleCnt="0">
        <dgm:presLayoutVars>
          <dgm:hierBranch val="init"/>
        </dgm:presLayoutVars>
      </dgm:prSet>
      <dgm:spPr/>
    </dgm:pt>
    <dgm:pt modelId="{0F92269B-89D9-4733-9F5B-7405ACD5F167}" type="pres">
      <dgm:prSet presAssocID="{15E9B613-AB02-4957-86E7-7B1F95A6BBB0}" presName="rootComposite" presStyleCnt="0"/>
      <dgm:spPr/>
    </dgm:pt>
    <dgm:pt modelId="{35157CF6-F7C4-41E6-949C-274931345846}" type="pres">
      <dgm:prSet presAssocID="{15E9B613-AB02-4957-86E7-7B1F95A6BBB0}" presName="rootText" presStyleLbl="node4" presStyleIdx="3" presStyleCnt="1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A1F3336C-F039-4B58-8589-D4200D4071F3}" type="pres">
      <dgm:prSet presAssocID="{15E9B613-AB02-4957-86E7-7B1F95A6BBB0}" presName="rootConnector" presStyleLbl="node4" presStyleIdx="3" presStyleCnt="15"/>
      <dgm:spPr/>
      <dgm:t>
        <a:bodyPr/>
        <a:lstStyle/>
        <a:p>
          <a:endParaRPr lang="it-IT"/>
        </a:p>
      </dgm:t>
    </dgm:pt>
    <dgm:pt modelId="{94A38CB9-CA7B-4D3F-91D3-8B3D29895A2B}" type="pres">
      <dgm:prSet presAssocID="{15E9B613-AB02-4957-86E7-7B1F95A6BBB0}" presName="hierChild4" presStyleCnt="0"/>
      <dgm:spPr/>
    </dgm:pt>
    <dgm:pt modelId="{CF6BF3DC-844B-463B-9028-9141F7A790CB}" type="pres">
      <dgm:prSet presAssocID="{15E9B613-AB02-4957-86E7-7B1F95A6BBB0}" presName="hierChild5" presStyleCnt="0"/>
      <dgm:spPr/>
    </dgm:pt>
    <dgm:pt modelId="{FE9E0139-08B1-4649-BDB4-398D1115AF72}" type="pres">
      <dgm:prSet presAssocID="{AC53D0EE-9EC1-45B3-9D66-044B723AEC8F}" presName="Name37" presStyleLbl="parChTrans1D4" presStyleIdx="4" presStyleCnt="15"/>
      <dgm:spPr/>
      <dgm:t>
        <a:bodyPr/>
        <a:lstStyle/>
        <a:p>
          <a:endParaRPr lang="it-IT"/>
        </a:p>
      </dgm:t>
    </dgm:pt>
    <dgm:pt modelId="{9BD0CCCB-C764-42F2-A67E-4C1D8F2C2343}" type="pres">
      <dgm:prSet presAssocID="{B5A0C4CB-7EC8-446D-ADA8-BD772E7B95A9}" presName="hierRoot2" presStyleCnt="0">
        <dgm:presLayoutVars>
          <dgm:hierBranch val="init"/>
        </dgm:presLayoutVars>
      </dgm:prSet>
      <dgm:spPr/>
    </dgm:pt>
    <dgm:pt modelId="{46579F29-5E4A-409E-B054-F8001FD9EC0D}" type="pres">
      <dgm:prSet presAssocID="{B5A0C4CB-7EC8-446D-ADA8-BD772E7B95A9}" presName="rootComposite" presStyleCnt="0"/>
      <dgm:spPr/>
    </dgm:pt>
    <dgm:pt modelId="{28F8C8FA-D54C-4A85-B1F1-31F2FFFBADE8}" type="pres">
      <dgm:prSet presAssocID="{B5A0C4CB-7EC8-446D-ADA8-BD772E7B95A9}" presName="rootText" presStyleLbl="node4" presStyleIdx="4" presStyleCnt="1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9909502E-DC90-41D2-B1DE-C9B0F81ED936}" type="pres">
      <dgm:prSet presAssocID="{B5A0C4CB-7EC8-446D-ADA8-BD772E7B95A9}" presName="rootConnector" presStyleLbl="node4" presStyleIdx="4" presStyleCnt="15"/>
      <dgm:spPr/>
      <dgm:t>
        <a:bodyPr/>
        <a:lstStyle/>
        <a:p>
          <a:endParaRPr lang="it-IT"/>
        </a:p>
      </dgm:t>
    </dgm:pt>
    <dgm:pt modelId="{46695A70-2E29-48E0-A328-63822A81A47C}" type="pres">
      <dgm:prSet presAssocID="{B5A0C4CB-7EC8-446D-ADA8-BD772E7B95A9}" presName="hierChild4" presStyleCnt="0"/>
      <dgm:spPr/>
    </dgm:pt>
    <dgm:pt modelId="{1CFE68F9-4787-434B-A636-8677AFD73736}" type="pres">
      <dgm:prSet presAssocID="{B5A0C4CB-7EC8-446D-ADA8-BD772E7B95A9}" presName="hierChild5" presStyleCnt="0"/>
      <dgm:spPr/>
    </dgm:pt>
    <dgm:pt modelId="{4F6A57CC-828B-41C3-B93D-EB266EF2FCAE}" type="pres">
      <dgm:prSet presAssocID="{2351E3A8-B07F-4A7C-996C-5FDAADA562E9}" presName="Name37" presStyleLbl="parChTrans1D4" presStyleIdx="5" presStyleCnt="15"/>
      <dgm:spPr/>
      <dgm:t>
        <a:bodyPr/>
        <a:lstStyle/>
        <a:p>
          <a:endParaRPr lang="it-IT"/>
        </a:p>
      </dgm:t>
    </dgm:pt>
    <dgm:pt modelId="{648AB349-277C-448E-97F6-55D91D9F3FF2}" type="pres">
      <dgm:prSet presAssocID="{9A06F920-8B7E-4B87-B13A-00DE287BC021}" presName="hierRoot2" presStyleCnt="0">
        <dgm:presLayoutVars>
          <dgm:hierBranch val="init"/>
        </dgm:presLayoutVars>
      </dgm:prSet>
      <dgm:spPr/>
    </dgm:pt>
    <dgm:pt modelId="{B688A892-8D5F-406F-84CB-23E26E800058}" type="pres">
      <dgm:prSet presAssocID="{9A06F920-8B7E-4B87-B13A-00DE287BC021}" presName="rootComposite" presStyleCnt="0"/>
      <dgm:spPr/>
    </dgm:pt>
    <dgm:pt modelId="{6A291BAB-11C3-4D41-BC36-DE88BD264C7A}" type="pres">
      <dgm:prSet presAssocID="{9A06F920-8B7E-4B87-B13A-00DE287BC021}" presName="rootText" presStyleLbl="node4" presStyleIdx="5" presStyleCnt="1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2F7B83A-E781-4485-B534-CF9E5A2CF81B}" type="pres">
      <dgm:prSet presAssocID="{9A06F920-8B7E-4B87-B13A-00DE287BC021}" presName="rootConnector" presStyleLbl="node4" presStyleIdx="5" presStyleCnt="15"/>
      <dgm:spPr/>
      <dgm:t>
        <a:bodyPr/>
        <a:lstStyle/>
        <a:p>
          <a:endParaRPr lang="it-IT"/>
        </a:p>
      </dgm:t>
    </dgm:pt>
    <dgm:pt modelId="{C1CBD201-9D19-42A2-875B-9CECD39C287B}" type="pres">
      <dgm:prSet presAssocID="{9A06F920-8B7E-4B87-B13A-00DE287BC021}" presName="hierChild4" presStyleCnt="0"/>
      <dgm:spPr/>
    </dgm:pt>
    <dgm:pt modelId="{553F1A6B-2381-4F93-8F3D-25F776821499}" type="pres">
      <dgm:prSet presAssocID="{9A06F920-8B7E-4B87-B13A-00DE287BC021}" presName="hierChild5" presStyleCnt="0"/>
      <dgm:spPr/>
    </dgm:pt>
    <dgm:pt modelId="{89210052-7BA0-4C45-B9A0-BA4D75DCD2BA}" type="pres">
      <dgm:prSet presAssocID="{F0279453-789D-46B2-A1AD-05F49B683C69}" presName="hierChild5" presStyleCnt="0"/>
      <dgm:spPr/>
    </dgm:pt>
    <dgm:pt modelId="{533CA6A2-2C68-4F5C-AAA6-FD5684BB10B0}" type="pres">
      <dgm:prSet presAssocID="{130C149F-2812-4BD3-A5AE-B3DB4B06D39D}" presName="Name37" presStyleLbl="parChTrans1D3" presStyleIdx="2" presStyleCnt="5"/>
      <dgm:spPr/>
      <dgm:t>
        <a:bodyPr/>
        <a:lstStyle/>
        <a:p>
          <a:endParaRPr lang="it-IT"/>
        </a:p>
      </dgm:t>
    </dgm:pt>
    <dgm:pt modelId="{82CA3D40-1900-41EA-98AD-BA5D877AF2D7}" type="pres">
      <dgm:prSet presAssocID="{357450B4-AFF3-476C-9BF4-454279F63F4F}" presName="hierRoot2" presStyleCnt="0">
        <dgm:presLayoutVars>
          <dgm:hierBranch val="init"/>
        </dgm:presLayoutVars>
      </dgm:prSet>
      <dgm:spPr/>
    </dgm:pt>
    <dgm:pt modelId="{58B8F3F3-EDF6-4EF9-84BC-D20033C33046}" type="pres">
      <dgm:prSet presAssocID="{357450B4-AFF3-476C-9BF4-454279F63F4F}" presName="rootComposite" presStyleCnt="0"/>
      <dgm:spPr/>
    </dgm:pt>
    <dgm:pt modelId="{5FC7DBAF-D921-4DD1-A0F4-BD033DD53212}" type="pres">
      <dgm:prSet presAssocID="{357450B4-AFF3-476C-9BF4-454279F63F4F}" presName="rootText" presStyleLbl="node3" presStyleIdx="2" presStyleCnt="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1C8359E-8A1B-4045-ADEA-CC30C0DAFB95}" type="pres">
      <dgm:prSet presAssocID="{357450B4-AFF3-476C-9BF4-454279F63F4F}" presName="rootConnector" presStyleLbl="node3" presStyleIdx="2" presStyleCnt="5"/>
      <dgm:spPr/>
      <dgm:t>
        <a:bodyPr/>
        <a:lstStyle/>
        <a:p>
          <a:endParaRPr lang="it-IT"/>
        </a:p>
      </dgm:t>
    </dgm:pt>
    <dgm:pt modelId="{FE5D9508-5649-4F60-8EA5-57F6E4E03C83}" type="pres">
      <dgm:prSet presAssocID="{357450B4-AFF3-476C-9BF4-454279F63F4F}" presName="hierChild4" presStyleCnt="0"/>
      <dgm:spPr/>
    </dgm:pt>
    <dgm:pt modelId="{0EBEC2E5-6C91-4072-81C1-22DC620CC14A}" type="pres">
      <dgm:prSet presAssocID="{08A3DF61-5AF2-465A-8CC0-F6E6895D9974}" presName="Name37" presStyleLbl="parChTrans1D4" presStyleIdx="6" presStyleCnt="15"/>
      <dgm:spPr/>
      <dgm:t>
        <a:bodyPr/>
        <a:lstStyle/>
        <a:p>
          <a:endParaRPr lang="it-IT"/>
        </a:p>
      </dgm:t>
    </dgm:pt>
    <dgm:pt modelId="{C866C257-8393-4B01-BB58-C06C855B1939}" type="pres">
      <dgm:prSet presAssocID="{410A054A-9EDA-41C3-8585-37A0CDA2922F}" presName="hierRoot2" presStyleCnt="0">
        <dgm:presLayoutVars>
          <dgm:hierBranch val="init"/>
        </dgm:presLayoutVars>
      </dgm:prSet>
      <dgm:spPr/>
    </dgm:pt>
    <dgm:pt modelId="{8A3CDEBE-CDAD-40EF-A455-9B7FD2625FE6}" type="pres">
      <dgm:prSet presAssocID="{410A054A-9EDA-41C3-8585-37A0CDA2922F}" presName="rootComposite" presStyleCnt="0"/>
      <dgm:spPr/>
    </dgm:pt>
    <dgm:pt modelId="{CDF1A48A-9494-4ECB-B1CA-9CEF219B607E}" type="pres">
      <dgm:prSet presAssocID="{410A054A-9EDA-41C3-8585-37A0CDA2922F}" presName="rootText" presStyleLbl="node4" presStyleIdx="6" presStyleCnt="1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4A84C646-25AC-4EE9-A631-6C7010D36E6E}" type="pres">
      <dgm:prSet presAssocID="{410A054A-9EDA-41C3-8585-37A0CDA2922F}" presName="rootConnector" presStyleLbl="node4" presStyleIdx="6" presStyleCnt="15"/>
      <dgm:spPr/>
      <dgm:t>
        <a:bodyPr/>
        <a:lstStyle/>
        <a:p>
          <a:endParaRPr lang="it-IT"/>
        </a:p>
      </dgm:t>
    </dgm:pt>
    <dgm:pt modelId="{18EDAFE9-2B2F-4A64-995C-99747D8A4666}" type="pres">
      <dgm:prSet presAssocID="{410A054A-9EDA-41C3-8585-37A0CDA2922F}" presName="hierChild4" presStyleCnt="0"/>
      <dgm:spPr/>
    </dgm:pt>
    <dgm:pt modelId="{A6E2F85E-5481-41A7-8DFA-A01811FCF85E}" type="pres">
      <dgm:prSet presAssocID="{410A054A-9EDA-41C3-8585-37A0CDA2922F}" presName="hierChild5" presStyleCnt="0"/>
      <dgm:spPr/>
    </dgm:pt>
    <dgm:pt modelId="{20217309-5E7A-4372-9EEE-7890FF086A54}" type="pres">
      <dgm:prSet presAssocID="{5BC4A6BD-E74B-48A8-BB4D-E8288C37D677}" presName="Name37" presStyleLbl="parChTrans1D4" presStyleIdx="7" presStyleCnt="15"/>
      <dgm:spPr/>
      <dgm:t>
        <a:bodyPr/>
        <a:lstStyle/>
        <a:p>
          <a:endParaRPr lang="it-IT"/>
        </a:p>
      </dgm:t>
    </dgm:pt>
    <dgm:pt modelId="{63028EF6-C93B-4921-A03A-9A2CA8015B44}" type="pres">
      <dgm:prSet presAssocID="{877490AA-99C9-4264-A2D3-923512D3E8D4}" presName="hierRoot2" presStyleCnt="0">
        <dgm:presLayoutVars>
          <dgm:hierBranch val="init"/>
        </dgm:presLayoutVars>
      </dgm:prSet>
      <dgm:spPr/>
    </dgm:pt>
    <dgm:pt modelId="{60696431-2A84-4A9E-B6D4-5256D59C4AB2}" type="pres">
      <dgm:prSet presAssocID="{877490AA-99C9-4264-A2D3-923512D3E8D4}" presName="rootComposite" presStyleCnt="0"/>
      <dgm:spPr/>
    </dgm:pt>
    <dgm:pt modelId="{B894360C-1034-4382-832E-7356CE2D0502}" type="pres">
      <dgm:prSet presAssocID="{877490AA-99C9-4264-A2D3-923512D3E8D4}" presName="rootText" presStyleLbl="node4" presStyleIdx="7" presStyleCnt="1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1D3A1C5-8F7E-42DF-BA0A-429B5771D465}" type="pres">
      <dgm:prSet presAssocID="{877490AA-99C9-4264-A2D3-923512D3E8D4}" presName="rootConnector" presStyleLbl="node4" presStyleIdx="7" presStyleCnt="15"/>
      <dgm:spPr/>
      <dgm:t>
        <a:bodyPr/>
        <a:lstStyle/>
        <a:p>
          <a:endParaRPr lang="it-IT"/>
        </a:p>
      </dgm:t>
    </dgm:pt>
    <dgm:pt modelId="{D6830710-D727-4E1B-9B3E-FEDE19AB9552}" type="pres">
      <dgm:prSet presAssocID="{877490AA-99C9-4264-A2D3-923512D3E8D4}" presName="hierChild4" presStyleCnt="0"/>
      <dgm:spPr/>
    </dgm:pt>
    <dgm:pt modelId="{9D2F3072-8F98-48F9-8589-8B5E8D9A2431}" type="pres">
      <dgm:prSet presAssocID="{877490AA-99C9-4264-A2D3-923512D3E8D4}" presName="hierChild5" presStyleCnt="0"/>
      <dgm:spPr/>
    </dgm:pt>
    <dgm:pt modelId="{2FFD49DA-E0AB-4E72-B5C3-ABA8C1429473}" type="pres">
      <dgm:prSet presAssocID="{044AF1EF-8AD2-4C53-A005-8C8891F9E5E9}" presName="Name37" presStyleLbl="parChTrans1D4" presStyleIdx="8" presStyleCnt="15"/>
      <dgm:spPr/>
      <dgm:t>
        <a:bodyPr/>
        <a:lstStyle/>
        <a:p>
          <a:endParaRPr lang="it-IT"/>
        </a:p>
      </dgm:t>
    </dgm:pt>
    <dgm:pt modelId="{7F677539-0484-44E5-8220-87F6BF5456B0}" type="pres">
      <dgm:prSet presAssocID="{D7BBC0F2-7533-444F-B901-022CF0526F90}" presName="hierRoot2" presStyleCnt="0">
        <dgm:presLayoutVars>
          <dgm:hierBranch val="init"/>
        </dgm:presLayoutVars>
      </dgm:prSet>
      <dgm:spPr/>
    </dgm:pt>
    <dgm:pt modelId="{6FEA8F7E-FCBD-4BCC-A558-915BA4DBCEC5}" type="pres">
      <dgm:prSet presAssocID="{D7BBC0F2-7533-444F-B901-022CF0526F90}" presName="rootComposite" presStyleCnt="0"/>
      <dgm:spPr/>
    </dgm:pt>
    <dgm:pt modelId="{9CCF7381-606D-43EC-B7C1-F09C397B31E5}" type="pres">
      <dgm:prSet presAssocID="{D7BBC0F2-7533-444F-B901-022CF0526F90}" presName="rootText" presStyleLbl="node4" presStyleIdx="8" presStyleCnt="1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C6A8A56-21A4-469D-AE6E-BAE73A691D2C}" type="pres">
      <dgm:prSet presAssocID="{D7BBC0F2-7533-444F-B901-022CF0526F90}" presName="rootConnector" presStyleLbl="node4" presStyleIdx="8" presStyleCnt="15"/>
      <dgm:spPr/>
      <dgm:t>
        <a:bodyPr/>
        <a:lstStyle/>
        <a:p>
          <a:endParaRPr lang="it-IT"/>
        </a:p>
      </dgm:t>
    </dgm:pt>
    <dgm:pt modelId="{66E4A1C9-B6DB-48A9-8451-CACCD1300180}" type="pres">
      <dgm:prSet presAssocID="{D7BBC0F2-7533-444F-B901-022CF0526F90}" presName="hierChild4" presStyleCnt="0"/>
      <dgm:spPr/>
    </dgm:pt>
    <dgm:pt modelId="{93B56FA2-0DB6-4350-A235-70C726F4B9CB}" type="pres">
      <dgm:prSet presAssocID="{D7BBC0F2-7533-444F-B901-022CF0526F90}" presName="hierChild5" presStyleCnt="0"/>
      <dgm:spPr/>
    </dgm:pt>
    <dgm:pt modelId="{DD757CA0-A84E-4377-A5C6-262569E77360}" type="pres">
      <dgm:prSet presAssocID="{357450B4-AFF3-476C-9BF4-454279F63F4F}" presName="hierChild5" presStyleCnt="0"/>
      <dgm:spPr/>
    </dgm:pt>
    <dgm:pt modelId="{B4861874-6BF8-47C2-BD36-609B528E530F}" type="pres">
      <dgm:prSet presAssocID="{BBDA4ADB-19E0-4C7A-AA44-6A1EB39F3770}" presName="Name37" presStyleLbl="parChTrans1D3" presStyleIdx="3" presStyleCnt="5"/>
      <dgm:spPr/>
      <dgm:t>
        <a:bodyPr/>
        <a:lstStyle/>
        <a:p>
          <a:endParaRPr lang="it-IT"/>
        </a:p>
      </dgm:t>
    </dgm:pt>
    <dgm:pt modelId="{08572F7F-EEB1-482F-847B-336845EF327A}" type="pres">
      <dgm:prSet presAssocID="{3F4CBEDD-974E-471C-8A37-55BEE2604E30}" presName="hierRoot2" presStyleCnt="0">
        <dgm:presLayoutVars>
          <dgm:hierBranch val="init"/>
        </dgm:presLayoutVars>
      </dgm:prSet>
      <dgm:spPr/>
    </dgm:pt>
    <dgm:pt modelId="{D6711ABB-4AFB-473D-8211-760760BC078D}" type="pres">
      <dgm:prSet presAssocID="{3F4CBEDD-974E-471C-8A37-55BEE2604E30}" presName="rootComposite" presStyleCnt="0"/>
      <dgm:spPr/>
    </dgm:pt>
    <dgm:pt modelId="{F67AF161-50BD-470F-BB40-BC5064DADB7A}" type="pres">
      <dgm:prSet presAssocID="{3F4CBEDD-974E-471C-8A37-55BEE2604E30}" presName="rootText" presStyleLbl="node3" presStyleIdx="3" presStyleCnt="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4701BD2-778C-46C1-BA90-E5C072271051}" type="pres">
      <dgm:prSet presAssocID="{3F4CBEDD-974E-471C-8A37-55BEE2604E30}" presName="rootConnector" presStyleLbl="node3" presStyleIdx="3" presStyleCnt="5"/>
      <dgm:spPr/>
      <dgm:t>
        <a:bodyPr/>
        <a:lstStyle/>
        <a:p>
          <a:endParaRPr lang="it-IT"/>
        </a:p>
      </dgm:t>
    </dgm:pt>
    <dgm:pt modelId="{EAC19F8E-2439-43BC-B934-A08DDF2D7381}" type="pres">
      <dgm:prSet presAssocID="{3F4CBEDD-974E-471C-8A37-55BEE2604E30}" presName="hierChild4" presStyleCnt="0"/>
      <dgm:spPr/>
    </dgm:pt>
    <dgm:pt modelId="{E0131732-BF81-4F60-BF00-45094257BE74}" type="pres">
      <dgm:prSet presAssocID="{0EBCCD70-445F-4E23-904C-EFBBE5666266}" presName="Name37" presStyleLbl="parChTrans1D4" presStyleIdx="9" presStyleCnt="15"/>
      <dgm:spPr/>
      <dgm:t>
        <a:bodyPr/>
        <a:lstStyle/>
        <a:p>
          <a:endParaRPr lang="it-IT"/>
        </a:p>
      </dgm:t>
    </dgm:pt>
    <dgm:pt modelId="{EE66F1D4-36BF-4B97-BF06-E7AD4CB96E31}" type="pres">
      <dgm:prSet presAssocID="{AB02F2DA-8398-4DA7-AC65-0A885D47D7F4}" presName="hierRoot2" presStyleCnt="0">
        <dgm:presLayoutVars>
          <dgm:hierBranch val="init"/>
        </dgm:presLayoutVars>
      </dgm:prSet>
      <dgm:spPr/>
    </dgm:pt>
    <dgm:pt modelId="{3A7C1512-47A1-4ED6-B129-D836D5DBE46B}" type="pres">
      <dgm:prSet presAssocID="{AB02F2DA-8398-4DA7-AC65-0A885D47D7F4}" presName="rootComposite" presStyleCnt="0"/>
      <dgm:spPr/>
    </dgm:pt>
    <dgm:pt modelId="{645E9995-25FA-4987-8ECF-C381B5442D83}" type="pres">
      <dgm:prSet presAssocID="{AB02F2DA-8398-4DA7-AC65-0A885D47D7F4}" presName="rootText" presStyleLbl="node4" presStyleIdx="9" presStyleCnt="1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D9B3107-D4ED-48EF-B122-6DF6CFB57878}" type="pres">
      <dgm:prSet presAssocID="{AB02F2DA-8398-4DA7-AC65-0A885D47D7F4}" presName="rootConnector" presStyleLbl="node4" presStyleIdx="9" presStyleCnt="15"/>
      <dgm:spPr/>
      <dgm:t>
        <a:bodyPr/>
        <a:lstStyle/>
        <a:p>
          <a:endParaRPr lang="it-IT"/>
        </a:p>
      </dgm:t>
    </dgm:pt>
    <dgm:pt modelId="{501B904A-21D7-4A69-9671-C1F60C5734D7}" type="pres">
      <dgm:prSet presAssocID="{AB02F2DA-8398-4DA7-AC65-0A885D47D7F4}" presName="hierChild4" presStyleCnt="0"/>
      <dgm:spPr/>
    </dgm:pt>
    <dgm:pt modelId="{83F0B51F-FE6D-416E-B907-C4FA5EDC3F0F}" type="pres">
      <dgm:prSet presAssocID="{AB02F2DA-8398-4DA7-AC65-0A885D47D7F4}" presName="hierChild5" presStyleCnt="0"/>
      <dgm:spPr/>
    </dgm:pt>
    <dgm:pt modelId="{356ABFC5-7785-476C-BF5F-773055DAB58B}" type="pres">
      <dgm:prSet presAssocID="{C2812149-0A4B-4C32-8440-E631BD8C8E38}" presName="Name37" presStyleLbl="parChTrans1D4" presStyleIdx="10" presStyleCnt="15"/>
      <dgm:spPr/>
      <dgm:t>
        <a:bodyPr/>
        <a:lstStyle/>
        <a:p>
          <a:endParaRPr lang="it-IT"/>
        </a:p>
      </dgm:t>
    </dgm:pt>
    <dgm:pt modelId="{A83B7BE3-0A35-4E07-9922-0BE4CFFBE895}" type="pres">
      <dgm:prSet presAssocID="{4C7AE331-9059-4005-A173-E1FC4A1E5D5D}" presName="hierRoot2" presStyleCnt="0">
        <dgm:presLayoutVars>
          <dgm:hierBranch val="init"/>
        </dgm:presLayoutVars>
      </dgm:prSet>
      <dgm:spPr/>
    </dgm:pt>
    <dgm:pt modelId="{2CB5FB42-CFD9-4558-BB59-65609D92C58C}" type="pres">
      <dgm:prSet presAssocID="{4C7AE331-9059-4005-A173-E1FC4A1E5D5D}" presName="rootComposite" presStyleCnt="0"/>
      <dgm:spPr/>
    </dgm:pt>
    <dgm:pt modelId="{CEBCB6FE-DEA6-4C07-8FDE-4593426EC031}" type="pres">
      <dgm:prSet presAssocID="{4C7AE331-9059-4005-A173-E1FC4A1E5D5D}" presName="rootText" presStyleLbl="node4" presStyleIdx="10" presStyleCnt="1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4240B92-DDF4-42B3-8A99-36AD494521E5}" type="pres">
      <dgm:prSet presAssocID="{4C7AE331-9059-4005-A173-E1FC4A1E5D5D}" presName="rootConnector" presStyleLbl="node4" presStyleIdx="10" presStyleCnt="15"/>
      <dgm:spPr/>
      <dgm:t>
        <a:bodyPr/>
        <a:lstStyle/>
        <a:p>
          <a:endParaRPr lang="it-IT"/>
        </a:p>
      </dgm:t>
    </dgm:pt>
    <dgm:pt modelId="{2155D4A2-520C-48F7-9DC9-998BAC1DB293}" type="pres">
      <dgm:prSet presAssocID="{4C7AE331-9059-4005-A173-E1FC4A1E5D5D}" presName="hierChild4" presStyleCnt="0"/>
      <dgm:spPr/>
    </dgm:pt>
    <dgm:pt modelId="{D5FD3B0D-3641-4062-A3E1-4F7E3F02FFD5}" type="pres">
      <dgm:prSet presAssocID="{4C7AE331-9059-4005-A173-E1FC4A1E5D5D}" presName="hierChild5" presStyleCnt="0"/>
      <dgm:spPr/>
    </dgm:pt>
    <dgm:pt modelId="{DEF4B316-AB7C-442C-B1DF-D1E95C4612C1}" type="pres">
      <dgm:prSet presAssocID="{D35A6B39-7D1E-491F-ACF7-9FBDACB7A2B1}" presName="Name37" presStyleLbl="parChTrans1D4" presStyleIdx="11" presStyleCnt="15"/>
      <dgm:spPr/>
      <dgm:t>
        <a:bodyPr/>
        <a:lstStyle/>
        <a:p>
          <a:endParaRPr lang="it-IT"/>
        </a:p>
      </dgm:t>
    </dgm:pt>
    <dgm:pt modelId="{4C7D9DAA-048D-41CF-945F-2FB2E1E65F67}" type="pres">
      <dgm:prSet presAssocID="{C6760B49-CF10-44D8-9773-FE2651CF8717}" presName="hierRoot2" presStyleCnt="0">
        <dgm:presLayoutVars>
          <dgm:hierBranch val="init"/>
        </dgm:presLayoutVars>
      </dgm:prSet>
      <dgm:spPr/>
    </dgm:pt>
    <dgm:pt modelId="{A2866CA3-9883-4C1A-8428-C92DA8A31FE3}" type="pres">
      <dgm:prSet presAssocID="{C6760B49-CF10-44D8-9773-FE2651CF8717}" presName="rootComposite" presStyleCnt="0"/>
      <dgm:spPr/>
    </dgm:pt>
    <dgm:pt modelId="{9CF88188-D878-4CDF-B0F7-3D450C35FAC9}" type="pres">
      <dgm:prSet presAssocID="{C6760B49-CF10-44D8-9773-FE2651CF8717}" presName="rootText" presStyleLbl="node4" presStyleIdx="11" presStyleCnt="1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2373CD-DA56-4052-8F31-B85967C1DA92}" type="pres">
      <dgm:prSet presAssocID="{C6760B49-CF10-44D8-9773-FE2651CF8717}" presName="rootConnector" presStyleLbl="node4" presStyleIdx="11" presStyleCnt="15"/>
      <dgm:spPr/>
      <dgm:t>
        <a:bodyPr/>
        <a:lstStyle/>
        <a:p>
          <a:endParaRPr lang="it-IT"/>
        </a:p>
      </dgm:t>
    </dgm:pt>
    <dgm:pt modelId="{55170379-4AD9-408D-96C1-F18F2B996C52}" type="pres">
      <dgm:prSet presAssocID="{C6760B49-CF10-44D8-9773-FE2651CF8717}" presName="hierChild4" presStyleCnt="0"/>
      <dgm:spPr/>
    </dgm:pt>
    <dgm:pt modelId="{39EDFB08-344D-47AE-B56F-DA43385019A2}" type="pres">
      <dgm:prSet presAssocID="{C6760B49-CF10-44D8-9773-FE2651CF8717}" presName="hierChild5" presStyleCnt="0"/>
      <dgm:spPr/>
    </dgm:pt>
    <dgm:pt modelId="{3BC0A39B-F14B-4336-A746-CF77CF049832}" type="pres">
      <dgm:prSet presAssocID="{3F4CBEDD-974E-471C-8A37-55BEE2604E30}" presName="hierChild5" presStyleCnt="0"/>
      <dgm:spPr/>
    </dgm:pt>
    <dgm:pt modelId="{136E06A8-6B2E-4439-826C-47EA24A13370}" type="pres">
      <dgm:prSet presAssocID="{B9790D8F-7688-4171-B1F8-668D79D9BE26}" presName="hierChild5" presStyleCnt="0"/>
      <dgm:spPr/>
    </dgm:pt>
    <dgm:pt modelId="{E981AC77-FA9F-4E6C-B98A-9FE7730A2791}" type="pres">
      <dgm:prSet presAssocID="{D4A79F18-ED90-4DCC-9E06-9AF21FDB2A4B}" presName="Name37" presStyleLbl="parChTrans1D2" presStyleIdx="3" presStyleCnt="4"/>
      <dgm:spPr/>
      <dgm:t>
        <a:bodyPr/>
        <a:lstStyle/>
        <a:p>
          <a:endParaRPr lang="it-IT"/>
        </a:p>
      </dgm:t>
    </dgm:pt>
    <dgm:pt modelId="{BB263C2E-A250-4796-B3D1-DFEBC63C93D1}" type="pres">
      <dgm:prSet presAssocID="{4E193ED9-F37D-4CA5-818B-622EF5D48396}" presName="hierRoot2" presStyleCnt="0">
        <dgm:presLayoutVars>
          <dgm:hierBranch val="init"/>
        </dgm:presLayoutVars>
      </dgm:prSet>
      <dgm:spPr/>
    </dgm:pt>
    <dgm:pt modelId="{D43E3001-7431-44BA-9FAE-5E07D9FD81BA}" type="pres">
      <dgm:prSet presAssocID="{4E193ED9-F37D-4CA5-818B-622EF5D48396}" presName="rootComposite" presStyleCnt="0"/>
      <dgm:spPr/>
    </dgm:pt>
    <dgm:pt modelId="{8542CA77-5E00-4CEE-8744-6EE7CC6446C6}" type="pres">
      <dgm:prSet presAssocID="{4E193ED9-F37D-4CA5-818B-622EF5D48396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9A6F5228-1FC4-4081-AB18-617BD88B3FE5}" type="pres">
      <dgm:prSet presAssocID="{4E193ED9-F37D-4CA5-818B-622EF5D48396}" presName="rootConnector" presStyleLbl="node2" presStyleIdx="3" presStyleCnt="4"/>
      <dgm:spPr/>
      <dgm:t>
        <a:bodyPr/>
        <a:lstStyle/>
        <a:p>
          <a:endParaRPr lang="it-IT"/>
        </a:p>
      </dgm:t>
    </dgm:pt>
    <dgm:pt modelId="{C5C29968-6403-4820-9AB9-63BB342537DD}" type="pres">
      <dgm:prSet presAssocID="{4E193ED9-F37D-4CA5-818B-622EF5D48396}" presName="hierChild4" presStyleCnt="0"/>
      <dgm:spPr/>
    </dgm:pt>
    <dgm:pt modelId="{0BB096B1-4665-4C51-AA8C-7CE483E93BBA}" type="pres">
      <dgm:prSet presAssocID="{CBEFAE95-4DEE-46EB-BD47-1943038E96A4}" presName="Name37" presStyleLbl="parChTrans1D3" presStyleIdx="4" presStyleCnt="5"/>
      <dgm:spPr/>
      <dgm:t>
        <a:bodyPr/>
        <a:lstStyle/>
        <a:p>
          <a:endParaRPr lang="it-IT"/>
        </a:p>
      </dgm:t>
    </dgm:pt>
    <dgm:pt modelId="{0521B78C-F2B4-4BE8-8CC9-1CD19C53834A}" type="pres">
      <dgm:prSet presAssocID="{63D2FB80-A404-47B4-A5B6-5A7A5ECDF83D}" presName="hierRoot2" presStyleCnt="0">
        <dgm:presLayoutVars>
          <dgm:hierBranch val="init"/>
        </dgm:presLayoutVars>
      </dgm:prSet>
      <dgm:spPr/>
    </dgm:pt>
    <dgm:pt modelId="{17C4FAF8-75A5-462C-90C0-61EE7403BB81}" type="pres">
      <dgm:prSet presAssocID="{63D2FB80-A404-47B4-A5B6-5A7A5ECDF83D}" presName="rootComposite" presStyleCnt="0"/>
      <dgm:spPr/>
    </dgm:pt>
    <dgm:pt modelId="{421E3B88-8B39-4FE1-A591-42A5E6F4822F}" type="pres">
      <dgm:prSet presAssocID="{63D2FB80-A404-47B4-A5B6-5A7A5ECDF83D}" presName="rootText" presStyleLbl="node3" presStyleIdx="4" presStyleCnt="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B3B295B-EA98-482A-88F8-84B91767FCDD}" type="pres">
      <dgm:prSet presAssocID="{63D2FB80-A404-47B4-A5B6-5A7A5ECDF83D}" presName="rootConnector" presStyleLbl="node3" presStyleIdx="4" presStyleCnt="5"/>
      <dgm:spPr/>
      <dgm:t>
        <a:bodyPr/>
        <a:lstStyle/>
        <a:p>
          <a:endParaRPr lang="it-IT"/>
        </a:p>
      </dgm:t>
    </dgm:pt>
    <dgm:pt modelId="{B5A231B6-7289-44C1-ADB2-4708A17BD0FA}" type="pres">
      <dgm:prSet presAssocID="{63D2FB80-A404-47B4-A5B6-5A7A5ECDF83D}" presName="hierChild4" presStyleCnt="0"/>
      <dgm:spPr/>
    </dgm:pt>
    <dgm:pt modelId="{B06B3966-4CE3-4559-946F-8B328BC2D251}" type="pres">
      <dgm:prSet presAssocID="{13779BAD-2596-4A9F-B3B2-917F1DF6AA54}" presName="Name37" presStyleLbl="parChTrans1D4" presStyleIdx="12" presStyleCnt="15"/>
      <dgm:spPr/>
      <dgm:t>
        <a:bodyPr/>
        <a:lstStyle/>
        <a:p>
          <a:endParaRPr lang="it-IT"/>
        </a:p>
      </dgm:t>
    </dgm:pt>
    <dgm:pt modelId="{58A9C17D-4F93-4942-B435-98382316ED75}" type="pres">
      <dgm:prSet presAssocID="{08698CC0-1A14-481D-9DCF-0ED866DF6675}" presName="hierRoot2" presStyleCnt="0">
        <dgm:presLayoutVars>
          <dgm:hierBranch val="init"/>
        </dgm:presLayoutVars>
      </dgm:prSet>
      <dgm:spPr/>
    </dgm:pt>
    <dgm:pt modelId="{CB95FC88-355A-4A2D-A882-22052C6F4997}" type="pres">
      <dgm:prSet presAssocID="{08698CC0-1A14-481D-9DCF-0ED866DF6675}" presName="rootComposite" presStyleCnt="0"/>
      <dgm:spPr/>
    </dgm:pt>
    <dgm:pt modelId="{92FB4202-D562-456A-BD05-499C2D2DAA3A}" type="pres">
      <dgm:prSet presAssocID="{08698CC0-1A14-481D-9DCF-0ED866DF6675}" presName="rootText" presStyleLbl="node4" presStyleIdx="12" presStyleCnt="1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63A55BC-33AE-438F-9C0E-9190C229719A}" type="pres">
      <dgm:prSet presAssocID="{08698CC0-1A14-481D-9DCF-0ED866DF6675}" presName="rootConnector" presStyleLbl="node4" presStyleIdx="12" presStyleCnt="15"/>
      <dgm:spPr/>
      <dgm:t>
        <a:bodyPr/>
        <a:lstStyle/>
        <a:p>
          <a:endParaRPr lang="it-IT"/>
        </a:p>
      </dgm:t>
    </dgm:pt>
    <dgm:pt modelId="{30F9D4AC-E598-4ED3-B05A-9E44B65BEA5C}" type="pres">
      <dgm:prSet presAssocID="{08698CC0-1A14-481D-9DCF-0ED866DF6675}" presName="hierChild4" presStyleCnt="0"/>
      <dgm:spPr/>
    </dgm:pt>
    <dgm:pt modelId="{95DD9ACE-4184-445E-9A04-78A4A0CF89C2}" type="pres">
      <dgm:prSet presAssocID="{08698CC0-1A14-481D-9DCF-0ED866DF6675}" presName="hierChild5" presStyleCnt="0"/>
      <dgm:spPr/>
    </dgm:pt>
    <dgm:pt modelId="{6461E64B-1437-4D70-B2E7-6B5789A6DFB7}" type="pres">
      <dgm:prSet presAssocID="{7482517D-F524-412B-AC49-16FE94F64B86}" presName="Name37" presStyleLbl="parChTrans1D4" presStyleIdx="13" presStyleCnt="15"/>
      <dgm:spPr/>
      <dgm:t>
        <a:bodyPr/>
        <a:lstStyle/>
        <a:p>
          <a:endParaRPr lang="it-IT"/>
        </a:p>
      </dgm:t>
    </dgm:pt>
    <dgm:pt modelId="{E45A384E-EF91-4077-B732-3184474B9E18}" type="pres">
      <dgm:prSet presAssocID="{7FA6CD54-B97D-4D83-B986-9FA6042F0FDA}" presName="hierRoot2" presStyleCnt="0">
        <dgm:presLayoutVars>
          <dgm:hierBranch val="init"/>
        </dgm:presLayoutVars>
      </dgm:prSet>
      <dgm:spPr/>
    </dgm:pt>
    <dgm:pt modelId="{8AA5A83A-499D-4248-8EF6-C8E22CEF1288}" type="pres">
      <dgm:prSet presAssocID="{7FA6CD54-B97D-4D83-B986-9FA6042F0FDA}" presName="rootComposite" presStyleCnt="0"/>
      <dgm:spPr/>
    </dgm:pt>
    <dgm:pt modelId="{1F844240-AEA1-40DC-9EE6-22A72A502050}" type="pres">
      <dgm:prSet presAssocID="{7FA6CD54-B97D-4D83-B986-9FA6042F0FDA}" presName="rootText" presStyleLbl="node4" presStyleIdx="13" presStyleCnt="1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1ABA925-39D2-4C9F-BF73-FD7598DE66D4}" type="pres">
      <dgm:prSet presAssocID="{7FA6CD54-B97D-4D83-B986-9FA6042F0FDA}" presName="rootConnector" presStyleLbl="node4" presStyleIdx="13" presStyleCnt="15"/>
      <dgm:spPr/>
      <dgm:t>
        <a:bodyPr/>
        <a:lstStyle/>
        <a:p>
          <a:endParaRPr lang="it-IT"/>
        </a:p>
      </dgm:t>
    </dgm:pt>
    <dgm:pt modelId="{3514AF3F-BA1C-4875-BE3A-9EA003AB6345}" type="pres">
      <dgm:prSet presAssocID="{7FA6CD54-B97D-4D83-B986-9FA6042F0FDA}" presName="hierChild4" presStyleCnt="0"/>
      <dgm:spPr/>
    </dgm:pt>
    <dgm:pt modelId="{0F806369-08EA-44C5-81E6-389B81F914E2}" type="pres">
      <dgm:prSet presAssocID="{7FA6CD54-B97D-4D83-B986-9FA6042F0FDA}" presName="hierChild5" presStyleCnt="0"/>
      <dgm:spPr/>
    </dgm:pt>
    <dgm:pt modelId="{141031E7-FE96-41E0-B67F-8AFEA47BD31C}" type="pres">
      <dgm:prSet presAssocID="{EBBD706E-13B8-48B7-9C1E-056EE7DC8264}" presName="Name37" presStyleLbl="parChTrans1D4" presStyleIdx="14" presStyleCnt="15"/>
      <dgm:spPr/>
      <dgm:t>
        <a:bodyPr/>
        <a:lstStyle/>
        <a:p>
          <a:endParaRPr lang="it-IT"/>
        </a:p>
      </dgm:t>
    </dgm:pt>
    <dgm:pt modelId="{1DB62D8E-53D4-41D6-A9E5-4129501ED47E}" type="pres">
      <dgm:prSet presAssocID="{DF884D12-36B4-4DA8-91BA-80B8BE4220EB}" presName="hierRoot2" presStyleCnt="0">
        <dgm:presLayoutVars>
          <dgm:hierBranch val="init"/>
        </dgm:presLayoutVars>
      </dgm:prSet>
      <dgm:spPr/>
    </dgm:pt>
    <dgm:pt modelId="{11916620-EEA9-4181-A54D-D7CDBF0E62E6}" type="pres">
      <dgm:prSet presAssocID="{DF884D12-36B4-4DA8-91BA-80B8BE4220EB}" presName="rootComposite" presStyleCnt="0"/>
      <dgm:spPr/>
    </dgm:pt>
    <dgm:pt modelId="{9A0C3822-5D43-4A78-8419-08B4C22F1921}" type="pres">
      <dgm:prSet presAssocID="{DF884D12-36B4-4DA8-91BA-80B8BE4220EB}" presName="rootText" presStyleLbl="node4" presStyleIdx="14" presStyleCnt="1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28D2F54-053B-4680-8A55-54084F519E68}" type="pres">
      <dgm:prSet presAssocID="{DF884D12-36B4-4DA8-91BA-80B8BE4220EB}" presName="rootConnector" presStyleLbl="node4" presStyleIdx="14" presStyleCnt="15"/>
      <dgm:spPr/>
      <dgm:t>
        <a:bodyPr/>
        <a:lstStyle/>
        <a:p>
          <a:endParaRPr lang="it-IT"/>
        </a:p>
      </dgm:t>
    </dgm:pt>
    <dgm:pt modelId="{D93360A7-29F2-4400-A74E-EE2CACBB5F47}" type="pres">
      <dgm:prSet presAssocID="{DF884D12-36B4-4DA8-91BA-80B8BE4220EB}" presName="hierChild4" presStyleCnt="0"/>
      <dgm:spPr/>
    </dgm:pt>
    <dgm:pt modelId="{EDF78916-F99E-45ED-93D7-1284DC608D97}" type="pres">
      <dgm:prSet presAssocID="{DF884D12-36B4-4DA8-91BA-80B8BE4220EB}" presName="hierChild5" presStyleCnt="0"/>
      <dgm:spPr/>
    </dgm:pt>
    <dgm:pt modelId="{AD5F226D-C644-4809-BD84-D3AAF3E8C7FB}" type="pres">
      <dgm:prSet presAssocID="{63D2FB80-A404-47B4-A5B6-5A7A5ECDF83D}" presName="hierChild5" presStyleCnt="0"/>
      <dgm:spPr/>
    </dgm:pt>
    <dgm:pt modelId="{60C8992E-87A9-4B7B-BEA3-E8BA5661841F}" type="pres">
      <dgm:prSet presAssocID="{4E193ED9-F37D-4CA5-818B-622EF5D48396}" presName="hierChild5" presStyleCnt="0"/>
      <dgm:spPr/>
    </dgm:pt>
    <dgm:pt modelId="{5BB36988-6E95-4554-8221-547C1DC5D671}" type="pres">
      <dgm:prSet presAssocID="{4F51FB93-010C-4415-A1FA-55500E30874D}" presName="hierChild3" presStyleCnt="0"/>
      <dgm:spPr/>
    </dgm:pt>
  </dgm:ptLst>
  <dgm:cxnLst>
    <dgm:cxn modelId="{F70BE76E-A762-41FE-BDFB-9EE1F5178E8B}" type="presOf" srcId="{4C7AE331-9059-4005-A173-E1FC4A1E5D5D}" destId="{CEBCB6FE-DEA6-4C07-8FDE-4593426EC031}" srcOrd="0" destOrd="0" presId="urn:microsoft.com/office/officeart/2005/8/layout/orgChart1"/>
    <dgm:cxn modelId="{FB40A709-3C0C-4DEE-9FD7-55453E4B5FB7}" type="presOf" srcId="{5BA54286-FC01-4B4A-B795-0A46B35D5F2D}" destId="{D26625D5-CD84-43B3-AC65-659A9C17A31A}" srcOrd="0" destOrd="0" presId="urn:microsoft.com/office/officeart/2005/8/layout/orgChart1"/>
    <dgm:cxn modelId="{582FCFCE-A4A7-4CEC-B6E7-FE679A5E9676}" srcId="{4F51FB93-010C-4415-A1FA-55500E30874D}" destId="{D2A98DE1-9940-4606-B18C-D13E1E16826D}" srcOrd="1" destOrd="0" parTransId="{A2BDA1E0-657A-4EFB-8C8A-75FE0E92E6C1}" sibTransId="{0B50EB34-C989-4786-A02D-6C17AD095D29}"/>
    <dgm:cxn modelId="{04CE76F5-D72A-4827-8D23-499CF811A946}" type="presOf" srcId="{D7BBC0F2-7533-444F-B901-022CF0526F90}" destId="{9CCF7381-606D-43EC-B7C1-F09C397B31E5}" srcOrd="0" destOrd="0" presId="urn:microsoft.com/office/officeart/2005/8/layout/orgChart1"/>
    <dgm:cxn modelId="{EA6221D6-3F83-4A63-BC2B-CC902814867F}" type="presOf" srcId="{0EBCCD70-445F-4E23-904C-EFBBE5666266}" destId="{E0131732-BF81-4F60-BF00-45094257BE74}" srcOrd="0" destOrd="0" presId="urn:microsoft.com/office/officeart/2005/8/layout/orgChart1"/>
    <dgm:cxn modelId="{B50A58E4-E8C6-415F-B363-16859134B39A}" srcId="{63D2FB80-A404-47B4-A5B6-5A7A5ECDF83D}" destId="{7FA6CD54-B97D-4D83-B986-9FA6042F0FDA}" srcOrd="1" destOrd="0" parTransId="{7482517D-F524-412B-AC49-16FE94F64B86}" sibTransId="{18EB2E5C-8E35-4106-A78D-8469E539EB70}"/>
    <dgm:cxn modelId="{B2B32791-2C99-4DAC-B88F-FB7E89EBF18A}" type="presOf" srcId="{E2D6B352-8CE1-43BE-B927-37F2121157B7}" destId="{B7DC5A64-21D3-4246-8517-C9B18F045333}" srcOrd="0" destOrd="0" presId="urn:microsoft.com/office/officeart/2005/8/layout/orgChart1"/>
    <dgm:cxn modelId="{3254E46E-0200-4C01-B297-416D09EAD8F2}" srcId="{4F51FB93-010C-4415-A1FA-55500E30874D}" destId="{4E193ED9-F37D-4CA5-818B-622EF5D48396}" srcOrd="3" destOrd="0" parTransId="{D4A79F18-ED90-4DCC-9E06-9AF21FDB2A4B}" sibTransId="{3360349F-3DFC-4421-A2FC-E30B856C21A2}"/>
    <dgm:cxn modelId="{DC5F0C9B-769B-4F6F-ADC9-3DE2E85B70C9}" type="presOf" srcId="{2351E3A8-B07F-4A7C-996C-5FDAADA562E9}" destId="{4F6A57CC-828B-41C3-B93D-EB266EF2FCAE}" srcOrd="0" destOrd="0" presId="urn:microsoft.com/office/officeart/2005/8/layout/orgChart1"/>
    <dgm:cxn modelId="{CB01C284-AEE0-466B-A0F7-057D092305F9}" type="presOf" srcId="{044AF1EF-8AD2-4C53-A005-8C8891F9E5E9}" destId="{2FFD49DA-E0AB-4E72-B5C3-ABA8C1429473}" srcOrd="0" destOrd="0" presId="urn:microsoft.com/office/officeart/2005/8/layout/orgChart1"/>
    <dgm:cxn modelId="{C13E38BA-D52F-4ECE-8CBF-CE3F88CCBB7C}" type="presOf" srcId="{69400209-A99F-45CA-867D-6CD67BB17E7A}" destId="{10AEBCA9-A08A-4195-9602-F5A26D8C2B65}" srcOrd="0" destOrd="0" presId="urn:microsoft.com/office/officeart/2005/8/layout/orgChart1"/>
    <dgm:cxn modelId="{DEBC9A52-7B98-4F6E-BE96-C82E6A4CE1FB}" type="presOf" srcId="{AC14F7E6-0661-41B4-8DB8-04A2B48C13AB}" destId="{9AADC030-8852-4282-9519-CA6C07DEA856}" srcOrd="0" destOrd="0" presId="urn:microsoft.com/office/officeart/2005/8/layout/orgChart1"/>
    <dgm:cxn modelId="{8B0742BB-995C-455A-81FC-94FFA10605D2}" type="presOf" srcId="{F0279453-789D-46B2-A1AD-05F49B683C69}" destId="{872052CD-CA26-4D72-97F8-970233B4C3A7}" srcOrd="0" destOrd="0" presId="urn:microsoft.com/office/officeart/2005/8/layout/orgChart1"/>
    <dgm:cxn modelId="{774F697B-3AB4-44D2-8D71-A9656198C4ED}" type="presOf" srcId="{D7BBC0F2-7533-444F-B901-022CF0526F90}" destId="{FC6A8A56-21A4-469D-AE6E-BAE73A691D2C}" srcOrd="1" destOrd="0" presId="urn:microsoft.com/office/officeart/2005/8/layout/orgChart1"/>
    <dgm:cxn modelId="{506BE952-B59F-4ADF-8691-58EA9DC7E6F8}" type="presOf" srcId="{C2812149-0A4B-4C32-8440-E631BD8C8E38}" destId="{356ABFC5-7785-476C-BF5F-773055DAB58B}" srcOrd="0" destOrd="0" presId="urn:microsoft.com/office/officeart/2005/8/layout/orgChart1"/>
    <dgm:cxn modelId="{78621DF9-335E-408C-B0F7-8BF1BCDBF305}" type="presOf" srcId="{D4A79F18-ED90-4DCC-9E06-9AF21FDB2A4B}" destId="{E981AC77-FA9F-4E6C-B98A-9FE7730A2791}" srcOrd="0" destOrd="0" presId="urn:microsoft.com/office/officeart/2005/8/layout/orgChart1"/>
    <dgm:cxn modelId="{0F7ADBD7-A9DA-4CD2-AA14-31E569DDC797}" srcId="{B9790D8F-7688-4171-B1F8-668D79D9BE26}" destId="{F0279453-789D-46B2-A1AD-05F49B683C69}" srcOrd="0" destOrd="0" parTransId="{534089FB-55FC-4573-9029-9EC8A0FB85A9}" sibTransId="{199A3581-E2F9-419C-A265-7711DA25FD74}"/>
    <dgm:cxn modelId="{19CD3FE3-BD8B-493E-AFCC-5841FA95CE37}" type="presOf" srcId="{D2A98DE1-9940-4606-B18C-D13E1E16826D}" destId="{D00D336E-472B-4C25-8063-169A9978340B}" srcOrd="1" destOrd="0" presId="urn:microsoft.com/office/officeart/2005/8/layout/orgChart1"/>
    <dgm:cxn modelId="{11423A2F-E3C6-457A-98C8-04CC7C67FA14}" type="presOf" srcId="{08698CC0-1A14-481D-9DCF-0ED866DF6675}" destId="{F63A55BC-33AE-438F-9C0E-9190C229719A}" srcOrd="1" destOrd="0" presId="urn:microsoft.com/office/officeart/2005/8/layout/orgChart1"/>
    <dgm:cxn modelId="{B3A13358-1538-49B6-986E-FDA124E74560}" type="presOf" srcId="{B5A0C4CB-7EC8-446D-ADA8-BD772E7B95A9}" destId="{28F8C8FA-D54C-4A85-B1F1-31F2FFFBADE8}" srcOrd="0" destOrd="0" presId="urn:microsoft.com/office/officeart/2005/8/layout/orgChart1"/>
    <dgm:cxn modelId="{BA004878-B94A-4824-93FB-D265BD8C2CDA}" type="presOf" srcId="{7FA6CD54-B97D-4D83-B986-9FA6042F0FDA}" destId="{1F844240-AEA1-40DC-9EE6-22A72A502050}" srcOrd="0" destOrd="0" presId="urn:microsoft.com/office/officeart/2005/8/layout/orgChart1"/>
    <dgm:cxn modelId="{E042730D-D0F9-4958-BFB6-47AD6A1C4BF2}" type="presOf" srcId="{9A06F920-8B7E-4B87-B13A-00DE287BC021}" destId="{6A291BAB-11C3-4D41-BC36-DE88BD264C7A}" srcOrd="0" destOrd="0" presId="urn:microsoft.com/office/officeart/2005/8/layout/orgChart1"/>
    <dgm:cxn modelId="{15DB93A1-D607-4946-B14D-1796D04F1E38}" type="presOf" srcId="{6433B8CF-DFB7-4A76-B45D-D39DCA056A58}" destId="{639595D5-73C9-42C9-85AF-2CDFFC73FC53}" srcOrd="0" destOrd="0" presId="urn:microsoft.com/office/officeart/2005/8/layout/orgChart1"/>
    <dgm:cxn modelId="{DEFC4D7C-0473-447F-A6BE-E709A06FE4D4}" type="presOf" srcId="{4E193ED9-F37D-4CA5-818B-622EF5D48396}" destId="{8542CA77-5E00-4CEE-8744-6EE7CC6446C6}" srcOrd="0" destOrd="0" presId="urn:microsoft.com/office/officeart/2005/8/layout/orgChart1"/>
    <dgm:cxn modelId="{6FC4E744-292C-4ADF-85A8-BA46BDB4194B}" type="presOf" srcId="{4C7AE331-9059-4005-A173-E1FC4A1E5D5D}" destId="{84240B92-DDF4-42B3-8A99-36AD494521E5}" srcOrd="1" destOrd="0" presId="urn:microsoft.com/office/officeart/2005/8/layout/orgChart1"/>
    <dgm:cxn modelId="{079163A4-E60F-4224-8B0D-78E1BD2E1339}" srcId="{3F4CBEDD-974E-471C-8A37-55BEE2604E30}" destId="{4C7AE331-9059-4005-A173-E1FC4A1E5D5D}" srcOrd="1" destOrd="0" parTransId="{C2812149-0A4B-4C32-8440-E631BD8C8E38}" sibTransId="{86436C8B-0CB2-478C-88CB-B574DB23B323}"/>
    <dgm:cxn modelId="{88363D11-3A63-4D44-BC38-C8A67D94324E}" type="presOf" srcId="{877490AA-99C9-4264-A2D3-923512D3E8D4}" destId="{C1D3A1C5-8F7E-42DF-BA0A-429B5771D465}" srcOrd="1" destOrd="0" presId="urn:microsoft.com/office/officeart/2005/8/layout/orgChart1"/>
    <dgm:cxn modelId="{964C4D5F-F5CC-46EE-A717-985231F38944}" srcId="{3B997F4B-825C-4712-A547-136EA82324CE}" destId="{4F51FB93-010C-4415-A1FA-55500E30874D}" srcOrd="0" destOrd="0" parTransId="{CBEF4600-AE8F-46F2-8731-7E250FB3BCBC}" sibTransId="{8835189B-6A76-4411-A5B6-55448CD90B9F}"/>
    <dgm:cxn modelId="{9C28FBA9-00EE-49DC-9ABA-1DBE12539DC4}" type="presOf" srcId="{C6760B49-CF10-44D8-9773-FE2651CF8717}" destId="{E72373CD-DA56-4052-8F31-B85967C1DA92}" srcOrd="1" destOrd="0" presId="urn:microsoft.com/office/officeart/2005/8/layout/orgChart1"/>
    <dgm:cxn modelId="{06E5ED15-2982-483D-B4CB-576D4752C2D5}" type="presOf" srcId="{63D2FB80-A404-47B4-A5B6-5A7A5ECDF83D}" destId="{CB3B295B-EA98-482A-88F8-84B91767FCDD}" srcOrd="1" destOrd="0" presId="urn:microsoft.com/office/officeart/2005/8/layout/orgChart1"/>
    <dgm:cxn modelId="{432063D3-9188-428C-A15D-94A584B5CE6A}" type="presOf" srcId="{877490AA-99C9-4264-A2D3-923512D3E8D4}" destId="{B894360C-1034-4382-832E-7356CE2D0502}" srcOrd="0" destOrd="0" presId="urn:microsoft.com/office/officeart/2005/8/layout/orgChart1"/>
    <dgm:cxn modelId="{29D71FF2-C7EA-42C3-A56C-6B48366DD36C}" type="presOf" srcId="{15E9B613-AB02-4957-86E7-7B1F95A6BBB0}" destId="{A1F3336C-F039-4B58-8589-D4200D4071F3}" srcOrd="1" destOrd="0" presId="urn:microsoft.com/office/officeart/2005/8/layout/orgChart1"/>
    <dgm:cxn modelId="{2C718AE8-20D9-46B8-85F4-DCAA837ED0D8}" type="presOf" srcId="{3067B6FF-32D5-4A83-9D1E-1F04D886225B}" destId="{D89AC240-A3A7-4734-856A-AA1E117B75FA}" srcOrd="1" destOrd="0" presId="urn:microsoft.com/office/officeart/2005/8/layout/orgChart1"/>
    <dgm:cxn modelId="{890094E8-15D8-498E-AE86-1E437ACE7C9E}" type="presOf" srcId="{7482517D-F524-412B-AC49-16FE94F64B86}" destId="{6461E64B-1437-4D70-B2E7-6B5789A6DFB7}" srcOrd="0" destOrd="0" presId="urn:microsoft.com/office/officeart/2005/8/layout/orgChart1"/>
    <dgm:cxn modelId="{2D2D7005-7834-41BF-8199-6B51C198EBA2}" srcId="{4F51FB93-010C-4415-A1FA-55500E30874D}" destId="{B9790D8F-7688-4171-B1F8-668D79D9BE26}" srcOrd="2" destOrd="0" parTransId="{5BA54286-FC01-4B4A-B795-0A46B35D5F2D}" sibTransId="{D59C09CD-85DC-4DEA-A06E-7B1B7F620867}"/>
    <dgm:cxn modelId="{A94DE946-D770-454D-B485-C9287C8531A8}" srcId="{F0279453-789D-46B2-A1AD-05F49B683C69}" destId="{B5A0C4CB-7EC8-446D-ADA8-BD772E7B95A9}" srcOrd="1" destOrd="0" parTransId="{AC53D0EE-9EC1-45B3-9D66-044B723AEC8F}" sibTransId="{7D805DAE-B187-4DB7-AA8C-FA8EC76BB028}"/>
    <dgm:cxn modelId="{624C8AD3-B908-4006-9930-B19836B2CD8D}" type="presOf" srcId="{63D2FB80-A404-47B4-A5B6-5A7A5ECDF83D}" destId="{421E3B88-8B39-4FE1-A591-42A5E6F4822F}" srcOrd="0" destOrd="0" presId="urn:microsoft.com/office/officeart/2005/8/layout/orgChart1"/>
    <dgm:cxn modelId="{36C63DBF-D73C-4271-8A21-1251F1DA41CC}" type="presOf" srcId="{BBDA4ADB-19E0-4C7A-AA44-6A1EB39F3770}" destId="{B4861874-6BF8-47C2-BD36-609B528E530F}" srcOrd="0" destOrd="0" presId="urn:microsoft.com/office/officeart/2005/8/layout/orgChart1"/>
    <dgm:cxn modelId="{00FB84C5-DF56-4511-B1BF-FAB9A841225C}" type="presOf" srcId="{BD488846-D765-4CE2-9A58-9F1FFFABA2EC}" destId="{A3AF4421-DBC1-4463-8CBC-20B04978607C}" srcOrd="1" destOrd="0" presId="urn:microsoft.com/office/officeart/2005/8/layout/orgChart1"/>
    <dgm:cxn modelId="{AAE0A726-026D-43A3-9813-5A91E0BAD916}" srcId="{F0279453-789D-46B2-A1AD-05F49B683C69}" destId="{15E9B613-AB02-4957-86E7-7B1F95A6BBB0}" srcOrd="0" destOrd="0" parTransId="{E2D6B352-8CE1-43BE-B927-37F2121157B7}" sibTransId="{5A3086B5-4D23-41F1-AC21-77464A99C948}"/>
    <dgm:cxn modelId="{77223DA8-892B-4B01-8598-251C9E9F5AB6}" type="presOf" srcId="{7FA6CD54-B97D-4D83-B986-9FA6042F0FDA}" destId="{B1ABA925-39D2-4C9F-BF73-FD7598DE66D4}" srcOrd="1" destOrd="0" presId="urn:microsoft.com/office/officeart/2005/8/layout/orgChart1"/>
    <dgm:cxn modelId="{52C771DB-A78A-473C-90EA-7F84ECDA433E}" srcId="{63D2FB80-A404-47B4-A5B6-5A7A5ECDF83D}" destId="{DF884D12-36B4-4DA8-91BA-80B8BE4220EB}" srcOrd="2" destOrd="0" parTransId="{EBBD706E-13B8-48B7-9C1E-056EE7DC8264}" sibTransId="{EE171F5B-20FC-4C14-985E-FDD5D2736883}"/>
    <dgm:cxn modelId="{BD4F2C0A-0CD2-470D-B60F-F758F2A30317}" type="presOf" srcId="{EBBD706E-13B8-48B7-9C1E-056EE7DC8264}" destId="{141031E7-FE96-41E0-B67F-8AFEA47BD31C}" srcOrd="0" destOrd="0" presId="urn:microsoft.com/office/officeart/2005/8/layout/orgChart1"/>
    <dgm:cxn modelId="{CFDC2175-99F0-4626-AF85-7D5E668BE152}" type="presOf" srcId="{69400209-A99F-45CA-867D-6CD67BB17E7A}" destId="{99DB437F-216D-4EAC-B542-1113CB5F8D4D}" srcOrd="1" destOrd="0" presId="urn:microsoft.com/office/officeart/2005/8/layout/orgChart1"/>
    <dgm:cxn modelId="{089B20A3-A2AB-455D-B104-43BD3159D039}" srcId="{3067B6FF-32D5-4A83-9D1E-1F04D886225B}" destId="{BD488846-D765-4CE2-9A58-9F1FFFABA2EC}" srcOrd="2" destOrd="0" parTransId="{9C3F5063-F1BD-426D-9BFC-1BE21F3EDF03}" sibTransId="{64E6687C-FD4F-42C1-876D-B3919052D321}"/>
    <dgm:cxn modelId="{389B2258-5C77-4C55-A984-DEC99224831D}" srcId="{63D2FB80-A404-47B4-A5B6-5A7A5ECDF83D}" destId="{08698CC0-1A14-481D-9DCF-0ED866DF6675}" srcOrd="0" destOrd="0" parTransId="{13779BAD-2596-4A9F-B3B2-917F1DF6AA54}" sibTransId="{6A796006-5337-49AF-84F3-A3E3948DEFD1}"/>
    <dgm:cxn modelId="{82DEE808-7471-43E6-97F4-D2804A458428}" type="presOf" srcId="{B9790D8F-7688-4171-B1F8-668D79D9BE26}" destId="{357314C7-81FB-4DE2-A4EA-5E35C4AB4235}" srcOrd="1" destOrd="0" presId="urn:microsoft.com/office/officeart/2005/8/layout/orgChart1"/>
    <dgm:cxn modelId="{5EF76433-141E-4DEF-A811-5FD2113840D7}" type="presOf" srcId="{130C149F-2812-4BD3-A5AE-B3DB4B06D39D}" destId="{533CA6A2-2C68-4F5C-AAA6-FD5684BB10B0}" srcOrd="0" destOrd="0" presId="urn:microsoft.com/office/officeart/2005/8/layout/orgChart1"/>
    <dgm:cxn modelId="{350B882C-A6AC-4ACD-8A93-401B5A6418A4}" type="presOf" srcId="{AB02F2DA-8398-4DA7-AC65-0A885D47D7F4}" destId="{645E9995-25FA-4987-8ECF-C381B5442D83}" srcOrd="0" destOrd="0" presId="urn:microsoft.com/office/officeart/2005/8/layout/orgChart1"/>
    <dgm:cxn modelId="{92E38C24-B9F2-4642-84F3-37DDC5AD3606}" type="presOf" srcId="{3B997F4B-825C-4712-A547-136EA82324CE}" destId="{979597A0-2B92-48DC-A41A-1A52606FE19A}" srcOrd="0" destOrd="0" presId="urn:microsoft.com/office/officeart/2005/8/layout/orgChart1"/>
    <dgm:cxn modelId="{A004BDB0-6092-4823-A2F7-8CA9F51F2AA2}" type="presOf" srcId="{C6760B49-CF10-44D8-9773-FE2651CF8717}" destId="{9CF88188-D878-4CDF-B0F7-3D450C35FAC9}" srcOrd="0" destOrd="0" presId="urn:microsoft.com/office/officeart/2005/8/layout/orgChart1"/>
    <dgm:cxn modelId="{A0594232-B236-4E38-9623-D1598A68C3DF}" type="presOf" srcId="{4E193ED9-F37D-4CA5-818B-622EF5D48396}" destId="{9A6F5228-1FC4-4081-AB18-617BD88B3FE5}" srcOrd="1" destOrd="0" presId="urn:microsoft.com/office/officeart/2005/8/layout/orgChart1"/>
    <dgm:cxn modelId="{35F2BF50-E2FB-459F-9BB9-E274009711B1}" type="presOf" srcId="{9A06F920-8B7E-4B87-B13A-00DE287BC021}" destId="{E2F7B83A-E781-4485-B534-CF9E5A2CF81B}" srcOrd="1" destOrd="0" presId="urn:microsoft.com/office/officeart/2005/8/layout/orgChart1"/>
    <dgm:cxn modelId="{4BDCD573-0003-4567-B691-9E1A6AB72F6B}" srcId="{D2A98DE1-9940-4606-B18C-D13E1E16826D}" destId="{3067B6FF-32D5-4A83-9D1E-1F04D886225B}" srcOrd="0" destOrd="0" parTransId="{BBCD391B-2CA7-41C7-9B6B-AA5A308A5004}" sibTransId="{AD725CEB-A3A9-4B8E-B1D8-D19DECA09E4D}"/>
    <dgm:cxn modelId="{893ED86A-65C1-428F-94A2-E1F982A83B8A}" srcId="{F0279453-789D-46B2-A1AD-05F49B683C69}" destId="{9A06F920-8B7E-4B87-B13A-00DE287BC021}" srcOrd="2" destOrd="0" parTransId="{2351E3A8-B07F-4A7C-996C-5FDAADA562E9}" sibTransId="{8A98DA49-2E71-4C31-AC7A-A43904DF02F4}"/>
    <dgm:cxn modelId="{E58C8306-9BB0-497B-9D5F-29F6ED95DFCB}" type="presOf" srcId="{D2A98DE1-9940-4606-B18C-D13E1E16826D}" destId="{877DB950-AB93-42D0-BC77-10158DBCF0C1}" srcOrd="0" destOrd="0" presId="urn:microsoft.com/office/officeart/2005/8/layout/orgChart1"/>
    <dgm:cxn modelId="{58AD3FB8-C6D3-4425-A7B6-B35088739FE1}" type="presOf" srcId="{3067B6FF-32D5-4A83-9D1E-1F04D886225B}" destId="{9F08AE80-01E4-43B3-A602-12E7C0D70F17}" srcOrd="0" destOrd="0" presId="urn:microsoft.com/office/officeart/2005/8/layout/orgChart1"/>
    <dgm:cxn modelId="{51FFF9CE-60D2-4E28-BA6B-017492C0A57F}" type="presOf" srcId="{13779BAD-2596-4A9F-B3B2-917F1DF6AA54}" destId="{B06B3966-4CE3-4559-946F-8B328BC2D251}" srcOrd="0" destOrd="0" presId="urn:microsoft.com/office/officeart/2005/8/layout/orgChart1"/>
    <dgm:cxn modelId="{46C92E2F-DBA2-4FD8-9D37-EEEEF79EF986}" srcId="{357450B4-AFF3-476C-9BF4-454279F63F4F}" destId="{410A054A-9EDA-41C3-8585-37A0CDA2922F}" srcOrd="0" destOrd="0" parTransId="{08A3DF61-5AF2-465A-8CC0-F6E6895D9974}" sibTransId="{91E7F697-AA2D-44E2-A242-64DFCA8CE03B}"/>
    <dgm:cxn modelId="{1A4A1885-104F-471A-A3CF-C45D2E1E5DF5}" type="presOf" srcId="{9C3F5063-F1BD-426D-9BFC-1BE21F3EDF03}" destId="{75FD21FA-9B71-4506-8EB0-A6C463A594A5}" srcOrd="0" destOrd="0" presId="urn:microsoft.com/office/officeart/2005/8/layout/orgChart1"/>
    <dgm:cxn modelId="{AEFC7DD5-E5F1-4C0C-836B-053176682CDC}" srcId="{B9790D8F-7688-4171-B1F8-668D79D9BE26}" destId="{357450B4-AFF3-476C-9BF4-454279F63F4F}" srcOrd="1" destOrd="0" parTransId="{130C149F-2812-4BD3-A5AE-B3DB4B06D39D}" sibTransId="{825A12E8-AF3F-4392-8C94-6347A17A4127}"/>
    <dgm:cxn modelId="{7CE2D2FF-7F75-4553-B0C0-73CF26870329}" type="presOf" srcId="{123D8E35-1DBB-4BE4-BE2F-5BBDDB0E0208}" destId="{4450FE81-B1D7-40A7-9DBC-CB266B929F6E}" srcOrd="0" destOrd="0" presId="urn:microsoft.com/office/officeart/2005/8/layout/orgChart1"/>
    <dgm:cxn modelId="{E82D9ADF-6A19-474B-A435-9BA6513429D7}" type="presOf" srcId="{C8AEDFAA-A9F8-4DF1-A72F-DCFF813DB1FB}" destId="{B28C8817-2B75-46DD-8F43-90928B470A01}" srcOrd="0" destOrd="0" presId="urn:microsoft.com/office/officeart/2005/8/layout/orgChart1"/>
    <dgm:cxn modelId="{BDD99D1F-A885-48E9-B10E-8D1258873107}" type="presOf" srcId="{08698CC0-1A14-481D-9DCF-0ED866DF6675}" destId="{92FB4202-D562-456A-BD05-499C2D2DAA3A}" srcOrd="0" destOrd="0" presId="urn:microsoft.com/office/officeart/2005/8/layout/orgChart1"/>
    <dgm:cxn modelId="{E52D75A0-9CF9-434C-B703-749EE5446FD2}" type="presOf" srcId="{4F51FB93-010C-4415-A1FA-55500E30874D}" destId="{C42B200C-046C-40AD-A32B-CA6C701A0079}" srcOrd="1" destOrd="0" presId="urn:microsoft.com/office/officeart/2005/8/layout/orgChart1"/>
    <dgm:cxn modelId="{10326362-0E4B-4142-A868-15C3345109DC}" srcId="{3F4CBEDD-974E-471C-8A37-55BEE2604E30}" destId="{C6760B49-CF10-44D8-9773-FE2651CF8717}" srcOrd="2" destOrd="0" parTransId="{D35A6B39-7D1E-491F-ACF7-9FBDACB7A2B1}" sibTransId="{12166337-0D69-4449-BDFC-1BAA2BC0EC0B}"/>
    <dgm:cxn modelId="{03B6864C-662F-461D-B166-C3515B9400C8}" type="presOf" srcId="{410A054A-9EDA-41C3-8585-37A0CDA2922F}" destId="{4A84C646-25AC-4EE9-A631-6C7010D36E6E}" srcOrd="1" destOrd="0" presId="urn:microsoft.com/office/officeart/2005/8/layout/orgChart1"/>
    <dgm:cxn modelId="{A1D1469C-E72A-4D41-9EAF-B172C7E4E008}" type="presOf" srcId="{15E9B613-AB02-4957-86E7-7B1F95A6BBB0}" destId="{35157CF6-F7C4-41E6-949C-274931345846}" srcOrd="0" destOrd="0" presId="urn:microsoft.com/office/officeart/2005/8/layout/orgChart1"/>
    <dgm:cxn modelId="{3C5FECE6-E346-4561-83E7-53633D72A032}" type="presOf" srcId="{32F8DD2E-16C2-4A09-A8AB-77CD43F7FE10}" destId="{DF6C77F3-E59D-41B3-A958-55262BBEFB66}" srcOrd="0" destOrd="0" presId="urn:microsoft.com/office/officeart/2005/8/layout/orgChart1"/>
    <dgm:cxn modelId="{67C0FC8E-89BE-4B5D-A976-9EE80CC336D4}" srcId="{3067B6FF-32D5-4A83-9D1E-1F04D886225B}" destId="{C8AEDFAA-A9F8-4DF1-A72F-DCFF813DB1FB}" srcOrd="0" destOrd="0" parTransId="{123D8E35-1DBB-4BE4-BE2F-5BBDDB0E0208}" sibTransId="{08A3FFB9-6CDF-475E-8F67-5631EBC9748C}"/>
    <dgm:cxn modelId="{1A39F96C-B732-444B-8E79-0B259A42BF68}" type="presOf" srcId="{4F51FB93-010C-4415-A1FA-55500E30874D}" destId="{271B7578-DA60-4BD2-89D2-ACA7CF5198D3}" srcOrd="0" destOrd="0" presId="urn:microsoft.com/office/officeart/2005/8/layout/orgChart1"/>
    <dgm:cxn modelId="{2297DDFD-932A-41E5-913D-73B4E5146014}" type="presOf" srcId="{AC53D0EE-9EC1-45B3-9D66-044B723AEC8F}" destId="{FE9E0139-08B1-4649-BDB4-398D1115AF72}" srcOrd="0" destOrd="0" presId="urn:microsoft.com/office/officeart/2005/8/layout/orgChart1"/>
    <dgm:cxn modelId="{BC8D37C5-5078-46EB-9EDD-7C094B161ED2}" type="presOf" srcId="{357450B4-AFF3-476C-9BF4-454279F63F4F}" destId="{81C8359E-8A1B-4045-ADEA-CC30C0DAFB95}" srcOrd="1" destOrd="0" presId="urn:microsoft.com/office/officeart/2005/8/layout/orgChart1"/>
    <dgm:cxn modelId="{B4FAFA9A-DFC0-4410-91E0-587F95B0F2DB}" srcId="{B9790D8F-7688-4171-B1F8-668D79D9BE26}" destId="{3F4CBEDD-974E-471C-8A37-55BEE2604E30}" srcOrd="2" destOrd="0" parTransId="{BBDA4ADB-19E0-4C7A-AA44-6A1EB39F3770}" sibTransId="{7A87E770-6B7F-4440-9FBC-992F1C666A4F}"/>
    <dgm:cxn modelId="{41CF5F2C-9B82-419E-B63B-0CF7D64285DB}" type="presOf" srcId="{3F4CBEDD-974E-471C-8A37-55BEE2604E30}" destId="{F67AF161-50BD-470F-BB40-BC5064DADB7A}" srcOrd="0" destOrd="0" presId="urn:microsoft.com/office/officeart/2005/8/layout/orgChart1"/>
    <dgm:cxn modelId="{CC7D0F4C-BE1D-4B74-8354-45582975EA0A}" type="presOf" srcId="{AC14F7E6-0661-41B4-8DB8-04A2B48C13AB}" destId="{023DD2A5-4C39-44FC-A65D-C5BDF80882D6}" srcOrd="1" destOrd="0" presId="urn:microsoft.com/office/officeart/2005/8/layout/orgChart1"/>
    <dgm:cxn modelId="{90A1D29B-DF22-4419-A0FB-D1EDF149A5A7}" srcId="{357450B4-AFF3-476C-9BF4-454279F63F4F}" destId="{877490AA-99C9-4264-A2D3-923512D3E8D4}" srcOrd="1" destOrd="0" parTransId="{5BC4A6BD-E74B-48A8-BB4D-E8288C37D677}" sibTransId="{BFBAFCF3-FF6A-4CE8-9897-65C2F9B430C5}"/>
    <dgm:cxn modelId="{ECDD9025-B68E-430A-B969-508CCFA8DB3F}" type="presOf" srcId="{410A054A-9EDA-41C3-8585-37A0CDA2922F}" destId="{CDF1A48A-9494-4ECB-B1CA-9CEF219B607E}" srcOrd="0" destOrd="0" presId="urn:microsoft.com/office/officeart/2005/8/layout/orgChart1"/>
    <dgm:cxn modelId="{C7921E9C-76E2-423B-BD83-17AD4AC13D0F}" type="presOf" srcId="{534089FB-55FC-4573-9029-9EC8A0FB85A9}" destId="{9AD97103-A97A-4D3B-B743-D29D86389757}" srcOrd="0" destOrd="0" presId="urn:microsoft.com/office/officeart/2005/8/layout/orgChart1"/>
    <dgm:cxn modelId="{CEAB4D5F-77B4-4B23-B6CC-49114BA0C211}" type="presOf" srcId="{A2BDA1E0-657A-4EFB-8C8A-75FE0E92E6C1}" destId="{A09890FF-969D-490B-8A00-509DA64367F7}" srcOrd="0" destOrd="0" presId="urn:microsoft.com/office/officeart/2005/8/layout/orgChart1"/>
    <dgm:cxn modelId="{AF1D6611-69E7-4AF2-B7BC-C054DBFBC91D}" type="presOf" srcId="{CBEFAE95-4DEE-46EB-BD47-1943038E96A4}" destId="{0BB096B1-4665-4C51-AA8C-7CE483E93BBA}" srcOrd="0" destOrd="0" presId="urn:microsoft.com/office/officeart/2005/8/layout/orgChart1"/>
    <dgm:cxn modelId="{9CEA2FC2-1D05-4CC2-A3EA-20B800A06B37}" type="presOf" srcId="{D35A6B39-7D1E-491F-ACF7-9FBDACB7A2B1}" destId="{DEF4B316-AB7C-442C-B1DF-D1E95C4612C1}" srcOrd="0" destOrd="0" presId="urn:microsoft.com/office/officeart/2005/8/layout/orgChart1"/>
    <dgm:cxn modelId="{14B129D5-D431-4E8B-91E5-7FA42DCA9D5F}" type="presOf" srcId="{5BC4A6BD-E74B-48A8-BB4D-E8288C37D677}" destId="{20217309-5E7A-4372-9EEE-7890FF086A54}" srcOrd="0" destOrd="0" presId="urn:microsoft.com/office/officeart/2005/8/layout/orgChart1"/>
    <dgm:cxn modelId="{862EFD81-54E4-48F4-83F4-FA92FA86DF5B}" type="presOf" srcId="{BBCD391B-2CA7-41C7-9B6B-AA5A308A5004}" destId="{AE4A7D1B-583A-415F-A3C1-4836D6991BA7}" srcOrd="0" destOrd="0" presId="urn:microsoft.com/office/officeart/2005/8/layout/orgChart1"/>
    <dgm:cxn modelId="{A72E7DE7-6287-4C76-BFFA-28E0146ED73B}" type="presOf" srcId="{C8AEDFAA-A9F8-4DF1-A72F-DCFF813DB1FB}" destId="{FE93928B-25A1-49B9-9885-A7CC2D435D8C}" srcOrd="1" destOrd="0" presId="urn:microsoft.com/office/officeart/2005/8/layout/orgChart1"/>
    <dgm:cxn modelId="{409900F4-A623-4A46-9B45-1E6DD1E64256}" srcId="{3F4CBEDD-974E-471C-8A37-55BEE2604E30}" destId="{AB02F2DA-8398-4DA7-AC65-0A885D47D7F4}" srcOrd="0" destOrd="0" parTransId="{0EBCCD70-445F-4E23-904C-EFBBE5666266}" sibTransId="{AE85345F-FD9E-4676-9823-9331DAAE6652}"/>
    <dgm:cxn modelId="{543DAEE8-ADCF-4C5C-B9DC-C7C3DF70816B}" type="presOf" srcId="{08A3DF61-5AF2-465A-8CC0-F6E6895D9974}" destId="{0EBEC2E5-6C91-4072-81C1-22DC620CC14A}" srcOrd="0" destOrd="0" presId="urn:microsoft.com/office/officeart/2005/8/layout/orgChart1"/>
    <dgm:cxn modelId="{633D9BA0-B47B-4CBC-81D1-543C681AF8FB}" type="presOf" srcId="{BD488846-D765-4CE2-9A58-9F1FFFABA2EC}" destId="{AFEA79FA-6AC4-4853-95D9-F0C81CC77D52}" srcOrd="0" destOrd="0" presId="urn:microsoft.com/office/officeart/2005/8/layout/orgChart1"/>
    <dgm:cxn modelId="{BCF5E1DB-B95E-4A11-A294-8C21DCAAC5FA}" srcId="{4E193ED9-F37D-4CA5-818B-622EF5D48396}" destId="{63D2FB80-A404-47B4-A5B6-5A7A5ECDF83D}" srcOrd="0" destOrd="0" parTransId="{CBEFAE95-4DEE-46EB-BD47-1943038E96A4}" sibTransId="{A5D229E9-0E48-4FEA-B35A-CCE52C3D03F5}"/>
    <dgm:cxn modelId="{BB1B9EDB-CDE4-4CFF-AC40-BB9F86650947}" srcId="{4F51FB93-010C-4415-A1FA-55500E30874D}" destId="{69400209-A99F-45CA-867D-6CD67BB17E7A}" srcOrd="0" destOrd="0" parTransId="{6433B8CF-DFB7-4A76-B45D-D39DCA056A58}" sibTransId="{51B635D6-A046-4F61-A9B4-3DD1DF566768}"/>
    <dgm:cxn modelId="{5ED74DDB-B832-404F-8184-590E3031CF72}" type="presOf" srcId="{B5A0C4CB-7EC8-446D-ADA8-BD772E7B95A9}" destId="{9909502E-DC90-41D2-B1DE-C9B0F81ED936}" srcOrd="1" destOrd="0" presId="urn:microsoft.com/office/officeart/2005/8/layout/orgChart1"/>
    <dgm:cxn modelId="{4021EBBD-022D-4693-8C2D-FA984608663B}" srcId="{3067B6FF-32D5-4A83-9D1E-1F04D886225B}" destId="{AC14F7E6-0661-41B4-8DB8-04A2B48C13AB}" srcOrd="1" destOrd="0" parTransId="{32F8DD2E-16C2-4A09-A8AB-77CD43F7FE10}" sibTransId="{97971E7B-37B3-42B6-AFC5-4EDDCDA7DA97}"/>
    <dgm:cxn modelId="{C47777B2-884D-440C-81C8-0B8ED15D008C}" type="presOf" srcId="{AB02F2DA-8398-4DA7-AC65-0A885D47D7F4}" destId="{ED9B3107-D4ED-48EF-B122-6DF6CFB57878}" srcOrd="1" destOrd="0" presId="urn:microsoft.com/office/officeart/2005/8/layout/orgChart1"/>
    <dgm:cxn modelId="{5446CBE3-BF75-42BA-8D47-1087A8A9BF72}" type="presOf" srcId="{3F4CBEDD-974E-471C-8A37-55BEE2604E30}" destId="{34701BD2-778C-46C1-BA90-E5C072271051}" srcOrd="1" destOrd="0" presId="urn:microsoft.com/office/officeart/2005/8/layout/orgChart1"/>
    <dgm:cxn modelId="{57EB7D02-4508-48E7-9588-7158AA556260}" type="presOf" srcId="{B9790D8F-7688-4171-B1F8-668D79D9BE26}" destId="{6F90457E-A58F-4955-A5C2-38B28707195F}" srcOrd="0" destOrd="0" presId="urn:microsoft.com/office/officeart/2005/8/layout/orgChart1"/>
    <dgm:cxn modelId="{043957E9-5DDA-4714-9E61-563E3CC84F3A}" type="presOf" srcId="{F0279453-789D-46B2-A1AD-05F49B683C69}" destId="{FE6644C8-4C03-4244-8226-E819B24E5636}" srcOrd="1" destOrd="0" presId="urn:microsoft.com/office/officeart/2005/8/layout/orgChart1"/>
    <dgm:cxn modelId="{D50C0B53-A995-4C87-9573-2933AB977238}" type="presOf" srcId="{357450B4-AFF3-476C-9BF4-454279F63F4F}" destId="{5FC7DBAF-D921-4DD1-A0F4-BD033DD53212}" srcOrd="0" destOrd="0" presId="urn:microsoft.com/office/officeart/2005/8/layout/orgChart1"/>
    <dgm:cxn modelId="{46073141-8DFB-435C-B866-E0955C5A84C8}" type="presOf" srcId="{DF884D12-36B4-4DA8-91BA-80B8BE4220EB}" destId="{028D2F54-053B-4680-8A55-54084F519E68}" srcOrd="1" destOrd="0" presId="urn:microsoft.com/office/officeart/2005/8/layout/orgChart1"/>
    <dgm:cxn modelId="{913735D7-45CA-4C8B-92E0-60AF09B357D6}" type="presOf" srcId="{DF884D12-36B4-4DA8-91BA-80B8BE4220EB}" destId="{9A0C3822-5D43-4A78-8419-08B4C22F1921}" srcOrd="0" destOrd="0" presId="urn:microsoft.com/office/officeart/2005/8/layout/orgChart1"/>
    <dgm:cxn modelId="{CDAFAE23-76C0-494D-AAFA-A53B35C1E46B}" srcId="{357450B4-AFF3-476C-9BF4-454279F63F4F}" destId="{D7BBC0F2-7533-444F-B901-022CF0526F90}" srcOrd="2" destOrd="0" parTransId="{044AF1EF-8AD2-4C53-A005-8C8891F9E5E9}" sibTransId="{43BE5C45-F63D-4BA4-AA3D-9707DD1BCB22}"/>
    <dgm:cxn modelId="{B0529C85-0AAB-47E1-AA2B-60802836207F}" type="presParOf" srcId="{979597A0-2B92-48DC-A41A-1A52606FE19A}" destId="{438B044A-5A71-4C44-87EB-6F3B81DFD1A5}" srcOrd="0" destOrd="0" presId="urn:microsoft.com/office/officeart/2005/8/layout/orgChart1"/>
    <dgm:cxn modelId="{AF99D899-8925-4756-86AC-01323D940C50}" type="presParOf" srcId="{438B044A-5A71-4C44-87EB-6F3B81DFD1A5}" destId="{435E8A85-B31E-4C5A-91DB-462EA8AD25E4}" srcOrd="0" destOrd="0" presId="urn:microsoft.com/office/officeart/2005/8/layout/orgChart1"/>
    <dgm:cxn modelId="{A3B047A5-9E23-4FEC-A736-52B1F247A1AE}" type="presParOf" srcId="{435E8A85-B31E-4C5A-91DB-462EA8AD25E4}" destId="{271B7578-DA60-4BD2-89D2-ACA7CF5198D3}" srcOrd="0" destOrd="0" presId="urn:microsoft.com/office/officeart/2005/8/layout/orgChart1"/>
    <dgm:cxn modelId="{8668FF89-EA43-4498-A271-555637AD7FF6}" type="presParOf" srcId="{435E8A85-B31E-4C5A-91DB-462EA8AD25E4}" destId="{C42B200C-046C-40AD-A32B-CA6C701A0079}" srcOrd="1" destOrd="0" presId="urn:microsoft.com/office/officeart/2005/8/layout/orgChart1"/>
    <dgm:cxn modelId="{102485C8-840B-4621-9B17-82A2A0FE6B63}" type="presParOf" srcId="{438B044A-5A71-4C44-87EB-6F3B81DFD1A5}" destId="{97C321B3-8EC8-4C5B-8DE3-4024AE8B5386}" srcOrd="1" destOrd="0" presId="urn:microsoft.com/office/officeart/2005/8/layout/orgChart1"/>
    <dgm:cxn modelId="{1FB63833-C515-44AC-A004-826E258BCA50}" type="presParOf" srcId="{97C321B3-8EC8-4C5B-8DE3-4024AE8B5386}" destId="{639595D5-73C9-42C9-85AF-2CDFFC73FC53}" srcOrd="0" destOrd="0" presId="urn:microsoft.com/office/officeart/2005/8/layout/orgChart1"/>
    <dgm:cxn modelId="{BFE4503C-A32A-4868-8181-A545B551C623}" type="presParOf" srcId="{97C321B3-8EC8-4C5B-8DE3-4024AE8B5386}" destId="{5F79686E-4D4A-4D34-B13A-D1CBFB983530}" srcOrd="1" destOrd="0" presId="urn:microsoft.com/office/officeart/2005/8/layout/orgChart1"/>
    <dgm:cxn modelId="{DCB51395-E183-41FA-BF1D-A1F41EA1B833}" type="presParOf" srcId="{5F79686E-4D4A-4D34-B13A-D1CBFB983530}" destId="{13465980-D0BC-4CFD-8901-03220B48ADF0}" srcOrd="0" destOrd="0" presId="urn:microsoft.com/office/officeart/2005/8/layout/orgChart1"/>
    <dgm:cxn modelId="{2BDBD723-E6CA-4FF0-8B18-54C31A987C7E}" type="presParOf" srcId="{13465980-D0BC-4CFD-8901-03220B48ADF0}" destId="{10AEBCA9-A08A-4195-9602-F5A26D8C2B65}" srcOrd="0" destOrd="0" presId="urn:microsoft.com/office/officeart/2005/8/layout/orgChart1"/>
    <dgm:cxn modelId="{97A48005-DC35-424C-BDBC-A93ADCF8CE84}" type="presParOf" srcId="{13465980-D0BC-4CFD-8901-03220B48ADF0}" destId="{99DB437F-216D-4EAC-B542-1113CB5F8D4D}" srcOrd="1" destOrd="0" presId="urn:microsoft.com/office/officeart/2005/8/layout/orgChart1"/>
    <dgm:cxn modelId="{AC60EDF7-8FBD-429E-B251-921A30F52299}" type="presParOf" srcId="{5F79686E-4D4A-4D34-B13A-D1CBFB983530}" destId="{752F7F9D-2F7C-46AF-9C53-D73DD1287B42}" srcOrd="1" destOrd="0" presId="urn:microsoft.com/office/officeart/2005/8/layout/orgChart1"/>
    <dgm:cxn modelId="{452676B7-856D-4B1F-9E1E-C00B5E6FACB9}" type="presParOf" srcId="{5F79686E-4D4A-4D34-B13A-D1CBFB983530}" destId="{E9140E40-2FF1-4D2B-88B5-BB12214BCA4F}" srcOrd="2" destOrd="0" presId="urn:microsoft.com/office/officeart/2005/8/layout/orgChart1"/>
    <dgm:cxn modelId="{453DA770-F2E1-4173-A972-985E7F29E3C7}" type="presParOf" srcId="{97C321B3-8EC8-4C5B-8DE3-4024AE8B5386}" destId="{A09890FF-969D-490B-8A00-509DA64367F7}" srcOrd="2" destOrd="0" presId="urn:microsoft.com/office/officeart/2005/8/layout/orgChart1"/>
    <dgm:cxn modelId="{C49458CD-1FED-414B-BD47-C3EDFE6DCDBF}" type="presParOf" srcId="{97C321B3-8EC8-4C5B-8DE3-4024AE8B5386}" destId="{0C08CA24-903C-4EB3-AD0B-569180252F9A}" srcOrd="3" destOrd="0" presId="urn:microsoft.com/office/officeart/2005/8/layout/orgChart1"/>
    <dgm:cxn modelId="{784CC051-0B0F-432B-A2CA-BD92BD8BB5D2}" type="presParOf" srcId="{0C08CA24-903C-4EB3-AD0B-569180252F9A}" destId="{39A6D9EE-842D-47CB-91E3-E0CADA4BA4AE}" srcOrd="0" destOrd="0" presId="urn:microsoft.com/office/officeart/2005/8/layout/orgChart1"/>
    <dgm:cxn modelId="{711D06B8-5DFA-4C1F-9BFA-AEDF448AF10D}" type="presParOf" srcId="{39A6D9EE-842D-47CB-91E3-E0CADA4BA4AE}" destId="{877DB950-AB93-42D0-BC77-10158DBCF0C1}" srcOrd="0" destOrd="0" presId="urn:microsoft.com/office/officeart/2005/8/layout/orgChart1"/>
    <dgm:cxn modelId="{5086E3D7-3EEE-41BB-9CDF-E6DA7413ADD8}" type="presParOf" srcId="{39A6D9EE-842D-47CB-91E3-E0CADA4BA4AE}" destId="{D00D336E-472B-4C25-8063-169A9978340B}" srcOrd="1" destOrd="0" presId="urn:microsoft.com/office/officeart/2005/8/layout/orgChart1"/>
    <dgm:cxn modelId="{8D93401B-ECB7-41D9-899B-2436C06B2746}" type="presParOf" srcId="{0C08CA24-903C-4EB3-AD0B-569180252F9A}" destId="{8CAD560D-B038-48F5-A3BA-9EF8539CB006}" srcOrd="1" destOrd="0" presId="urn:microsoft.com/office/officeart/2005/8/layout/orgChart1"/>
    <dgm:cxn modelId="{D2DD6DEB-F049-4841-A373-FAB5E3286ADC}" type="presParOf" srcId="{8CAD560D-B038-48F5-A3BA-9EF8539CB006}" destId="{AE4A7D1B-583A-415F-A3C1-4836D6991BA7}" srcOrd="0" destOrd="0" presId="urn:microsoft.com/office/officeart/2005/8/layout/orgChart1"/>
    <dgm:cxn modelId="{09414C92-8905-49C7-AD45-A91E96A34CDD}" type="presParOf" srcId="{8CAD560D-B038-48F5-A3BA-9EF8539CB006}" destId="{74EB685D-F817-4E88-BCF5-0D9764E4EB6F}" srcOrd="1" destOrd="0" presId="urn:microsoft.com/office/officeart/2005/8/layout/orgChart1"/>
    <dgm:cxn modelId="{DD2EEEC6-F1BC-43D1-8524-7F3FA1AD25E7}" type="presParOf" srcId="{74EB685D-F817-4E88-BCF5-0D9764E4EB6F}" destId="{F6CFC548-6C0A-46FE-91AE-157C8EBDDA6F}" srcOrd="0" destOrd="0" presId="urn:microsoft.com/office/officeart/2005/8/layout/orgChart1"/>
    <dgm:cxn modelId="{DC487F3C-19F5-425F-AD39-D21EAD7F7F0D}" type="presParOf" srcId="{F6CFC548-6C0A-46FE-91AE-157C8EBDDA6F}" destId="{9F08AE80-01E4-43B3-A602-12E7C0D70F17}" srcOrd="0" destOrd="0" presId="urn:microsoft.com/office/officeart/2005/8/layout/orgChart1"/>
    <dgm:cxn modelId="{E2B005CF-4791-4BC8-BA15-9C4A42C7B2AA}" type="presParOf" srcId="{F6CFC548-6C0A-46FE-91AE-157C8EBDDA6F}" destId="{D89AC240-A3A7-4734-856A-AA1E117B75FA}" srcOrd="1" destOrd="0" presId="urn:microsoft.com/office/officeart/2005/8/layout/orgChart1"/>
    <dgm:cxn modelId="{7F024495-F4A3-4FB4-B483-C478707F6846}" type="presParOf" srcId="{74EB685D-F817-4E88-BCF5-0D9764E4EB6F}" destId="{096FAE0E-FA30-48C2-B808-B6E41851304B}" srcOrd="1" destOrd="0" presId="urn:microsoft.com/office/officeart/2005/8/layout/orgChart1"/>
    <dgm:cxn modelId="{EDB9261E-2AA2-4184-979F-6F1526BFD496}" type="presParOf" srcId="{096FAE0E-FA30-48C2-B808-B6E41851304B}" destId="{4450FE81-B1D7-40A7-9DBC-CB266B929F6E}" srcOrd="0" destOrd="0" presId="urn:microsoft.com/office/officeart/2005/8/layout/orgChart1"/>
    <dgm:cxn modelId="{21F84B27-5B20-462E-9D3A-4F93473D342C}" type="presParOf" srcId="{096FAE0E-FA30-48C2-B808-B6E41851304B}" destId="{B540ACE7-CD64-4C16-BE60-0D694A381422}" srcOrd="1" destOrd="0" presId="urn:microsoft.com/office/officeart/2005/8/layout/orgChart1"/>
    <dgm:cxn modelId="{A0834446-4F2C-48C9-A9A8-D6A0F53F3787}" type="presParOf" srcId="{B540ACE7-CD64-4C16-BE60-0D694A381422}" destId="{9CE167CD-739B-4719-88C2-4ABD62E22CC4}" srcOrd="0" destOrd="0" presId="urn:microsoft.com/office/officeart/2005/8/layout/orgChart1"/>
    <dgm:cxn modelId="{1BD479F9-38E6-44E8-A025-30B7979550DA}" type="presParOf" srcId="{9CE167CD-739B-4719-88C2-4ABD62E22CC4}" destId="{B28C8817-2B75-46DD-8F43-90928B470A01}" srcOrd="0" destOrd="0" presId="urn:microsoft.com/office/officeart/2005/8/layout/orgChart1"/>
    <dgm:cxn modelId="{86778677-3773-4656-BC95-EE56DB9A2BC8}" type="presParOf" srcId="{9CE167CD-739B-4719-88C2-4ABD62E22CC4}" destId="{FE93928B-25A1-49B9-9885-A7CC2D435D8C}" srcOrd="1" destOrd="0" presId="urn:microsoft.com/office/officeart/2005/8/layout/orgChart1"/>
    <dgm:cxn modelId="{11638EE3-F11A-4148-AE92-48A3C3CC6CC9}" type="presParOf" srcId="{B540ACE7-CD64-4C16-BE60-0D694A381422}" destId="{9DBCE23A-68F5-4199-95F4-A459A1B537E9}" srcOrd="1" destOrd="0" presId="urn:microsoft.com/office/officeart/2005/8/layout/orgChart1"/>
    <dgm:cxn modelId="{B77389A2-5FFC-40C0-89EF-2A8B29F62297}" type="presParOf" srcId="{B540ACE7-CD64-4C16-BE60-0D694A381422}" destId="{BA94A60D-A534-40FA-9642-9C2DE062C2C6}" srcOrd="2" destOrd="0" presId="urn:microsoft.com/office/officeart/2005/8/layout/orgChart1"/>
    <dgm:cxn modelId="{9DBB1E06-9C7F-4DAE-BF82-D4FE11D64223}" type="presParOf" srcId="{096FAE0E-FA30-48C2-B808-B6E41851304B}" destId="{DF6C77F3-E59D-41B3-A958-55262BBEFB66}" srcOrd="2" destOrd="0" presId="urn:microsoft.com/office/officeart/2005/8/layout/orgChart1"/>
    <dgm:cxn modelId="{E92E57FB-2D6A-45D2-8E9B-F9C213407409}" type="presParOf" srcId="{096FAE0E-FA30-48C2-B808-B6E41851304B}" destId="{CA5E112A-5D5F-485D-9859-77D88203BA24}" srcOrd="3" destOrd="0" presId="urn:microsoft.com/office/officeart/2005/8/layout/orgChart1"/>
    <dgm:cxn modelId="{0A6A13C0-B0CD-4467-97F1-50230D7C919E}" type="presParOf" srcId="{CA5E112A-5D5F-485D-9859-77D88203BA24}" destId="{14B2B834-5C5F-4DD2-813B-B036553D9BB9}" srcOrd="0" destOrd="0" presId="urn:microsoft.com/office/officeart/2005/8/layout/orgChart1"/>
    <dgm:cxn modelId="{027F62B0-11DF-4553-9B0F-C5DC175EAA3A}" type="presParOf" srcId="{14B2B834-5C5F-4DD2-813B-B036553D9BB9}" destId="{9AADC030-8852-4282-9519-CA6C07DEA856}" srcOrd="0" destOrd="0" presId="urn:microsoft.com/office/officeart/2005/8/layout/orgChart1"/>
    <dgm:cxn modelId="{CE01AFCD-42F3-4CFB-8408-554CC64FB4C9}" type="presParOf" srcId="{14B2B834-5C5F-4DD2-813B-B036553D9BB9}" destId="{023DD2A5-4C39-44FC-A65D-C5BDF80882D6}" srcOrd="1" destOrd="0" presId="urn:microsoft.com/office/officeart/2005/8/layout/orgChart1"/>
    <dgm:cxn modelId="{E2B6AD39-2B7E-4D34-A3E9-0C83FA0B0F02}" type="presParOf" srcId="{CA5E112A-5D5F-485D-9859-77D88203BA24}" destId="{D4A701A7-7FA4-42BD-8AEB-E8A2D5572278}" srcOrd="1" destOrd="0" presId="urn:microsoft.com/office/officeart/2005/8/layout/orgChart1"/>
    <dgm:cxn modelId="{6AF7752B-5934-42A5-B9E3-1D290F1C7455}" type="presParOf" srcId="{CA5E112A-5D5F-485D-9859-77D88203BA24}" destId="{9EE807FB-0FC3-4A00-9FC7-2D9EF2D6BB52}" srcOrd="2" destOrd="0" presId="urn:microsoft.com/office/officeart/2005/8/layout/orgChart1"/>
    <dgm:cxn modelId="{F3DB5C0F-D5C7-462D-A994-2433C5ECB8EA}" type="presParOf" srcId="{096FAE0E-FA30-48C2-B808-B6E41851304B}" destId="{75FD21FA-9B71-4506-8EB0-A6C463A594A5}" srcOrd="4" destOrd="0" presId="urn:microsoft.com/office/officeart/2005/8/layout/orgChart1"/>
    <dgm:cxn modelId="{C236D474-79D7-4365-BA90-50BDB8D7D092}" type="presParOf" srcId="{096FAE0E-FA30-48C2-B808-B6E41851304B}" destId="{4C2304D8-A018-4B33-ABDF-E036386A4A27}" srcOrd="5" destOrd="0" presId="urn:microsoft.com/office/officeart/2005/8/layout/orgChart1"/>
    <dgm:cxn modelId="{C795FAF3-4347-4A12-BB7E-809FD8E8D259}" type="presParOf" srcId="{4C2304D8-A018-4B33-ABDF-E036386A4A27}" destId="{D2D0FEE2-E34B-46DA-90ED-F25A4BE33D26}" srcOrd="0" destOrd="0" presId="urn:microsoft.com/office/officeart/2005/8/layout/orgChart1"/>
    <dgm:cxn modelId="{787BC063-AE66-4A76-ABF3-D58014E60E7A}" type="presParOf" srcId="{D2D0FEE2-E34B-46DA-90ED-F25A4BE33D26}" destId="{AFEA79FA-6AC4-4853-95D9-F0C81CC77D52}" srcOrd="0" destOrd="0" presId="urn:microsoft.com/office/officeart/2005/8/layout/orgChart1"/>
    <dgm:cxn modelId="{4069F037-4242-4E33-97FC-EEEF6C969A26}" type="presParOf" srcId="{D2D0FEE2-E34B-46DA-90ED-F25A4BE33D26}" destId="{A3AF4421-DBC1-4463-8CBC-20B04978607C}" srcOrd="1" destOrd="0" presId="urn:microsoft.com/office/officeart/2005/8/layout/orgChart1"/>
    <dgm:cxn modelId="{9A4F7840-557E-4364-AD71-729A060B249E}" type="presParOf" srcId="{4C2304D8-A018-4B33-ABDF-E036386A4A27}" destId="{4530449B-8F35-49E1-8239-6D791121E2AA}" srcOrd="1" destOrd="0" presId="urn:microsoft.com/office/officeart/2005/8/layout/orgChart1"/>
    <dgm:cxn modelId="{8A60805B-87D5-41B6-A8DC-06BBF70AE295}" type="presParOf" srcId="{4C2304D8-A018-4B33-ABDF-E036386A4A27}" destId="{1FE2F230-110C-4C32-9A86-952D81704A3A}" srcOrd="2" destOrd="0" presId="urn:microsoft.com/office/officeart/2005/8/layout/orgChart1"/>
    <dgm:cxn modelId="{722540B1-7ACF-4863-80D3-21BCAE8162BB}" type="presParOf" srcId="{74EB685D-F817-4E88-BCF5-0D9764E4EB6F}" destId="{E4A6C2A2-3F76-435E-826A-534D80FD31EF}" srcOrd="2" destOrd="0" presId="urn:microsoft.com/office/officeart/2005/8/layout/orgChart1"/>
    <dgm:cxn modelId="{1EA46D5F-459B-4297-A372-E8434DCA31D6}" type="presParOf" srcId="{0C08CA24-903C-4EB3-AD0B-569180252F9A}" destId="{70D7F8FE-AFFD-457D-BD1E-ADC28203F59E}" srcOrd="2" destOrd="0" presId="urn:microsoft.com/office/officeart/2005/8/layout/orgChart1"/>
    <dgm:cxn modelId="{912C36DC-A736-416E-9935-805E426B63FE}" type="presParOf" srcId="{97C321B3-8EC8-4C5B-8DE3-4024AE8B5386}" destId="{D26625D5-CD84-43B3-AC65-659A9C17A31A}" srcOrd="4" destOrd="0" presId="urn:microsoft.com/office/officeart/2005/8/layout/orgChart1"/>
    <dgm:cxn modelId="{54CC21BC-7849-49AC-B708-ECB8DCDB12D7}" type="presParOf" srcId="{97C321B3-8EC8-4C5B-8DE3-4024AE8B5386}" destId="{D83B8CFE-4BBF-4E81-99FA-CC6CDA38373D}" srcOrd="5" destOrd="0" presId="urn:microsoft.com/office/officeart/2005/8/layout/orgChart1"/>
    <dgm:cxn modelId="{AF06C0F9-5613-4C03-8666-E2CE789B28B7}" type="presParOf" srcId="{D83B8CFE-4BBF-4E81-99FA-CC6CDA38373D}" destId="{C07EC7EA-68D7-462B-A4C1-AE5B7C79F9DE}" srcOrd="0" destOrd="0" presId="urn:microsoft.com/office/officeart/2005/8/layout/orgChart1"/>
    <dgm:cxn modelId="{1D1E0999-A7F6-47FF-ADA3-422468794776}" type="presParOf" srcId="{C07EC7EA-68D7-462B-A4C1-AE5B7C79F9DE}" destId="{6F90457E-A58F-4955-A5C2-38B28707195F}" srcOrd="0" destOrd="0" presId="urn:microsoft.com/office/officeart/2005/8/layout/orgChart1"/>
    <dgm:cxn modelId="{6AE89E67-519B-446F-9DBD-DA3D3962DEF5}" type="presParOf" srcId="{C07EC7EA-68D7-462B-A4C1-AE5B7C79F9DE}" destId="{357314C7-81FB-4DE2-A4EA-5E35C4AB4235}" srcOrd="1" destOrd="0" presId="urn:microsoft.com/office/officeart/2005/8/layout/orgChart1"/>
    <dgm:cxn modelId="{ED3B68C7-9B1C-44D1-88E3-102E0E6B25E9}" type="presParOf" srcId="{D83B8CFE-4BBF-4E81-99FA-CC6CDA38373D}" destId="{06EA8D8B-8561-459D-B167-7E78921A5407}" srcOrd="1" destOrd="0" presId="urn:microsoft.com/office/officeart/2005/8/layout/orgChart1"/>
    <dgm:cxn modelId="{733BC5C8-FEE9-408F-89BE-4CF5DB3B14E5}" type="presParOf" srcId="{06EA8D8B-8561-459D-B167-7E78921A5407}" destId="{9AD97103-A97A-4D3B-B743-D29D86389757}" srcOrd="0" destOrd="0" presId="urn:microsoft.com/office/officeart/2005/8/layout/orgChart1"/>
    <dgm:cxn modelId="{F4483C53-EA77-4007-831B-8C87ADFB0B75}" type="presParOf" srcId="{06EA8D8B-8561-459D-B167-7E78921A5407}" destId="{10A63E77-46D7-42AC-8A50-1F9B99FA5912}" srcOrd="1" destOrd="0" presId="urn:microsoft.com/office/officeart/2005/8/layout/orgChart1"/>
    <dgm:cxn modelId="{8034DAB0-AD9E-426A-A617-C02104ECF588}" type="presParOf" srcId="{10A63E77-46D7-42AC-8A50-1F9B99FA5912}" destId="{5D238E20-4CBD-4C18-9D11-F0238429323A}" srcOrd="0" destOrd="0" presId="urn:microsoft.com/office/officeart/2005/8/layout/orgChart1"/>
    <dgm:cxn modelId="{0A8387DC-EC92-43CC-B1C5-321B00EFC21C}" type="presParOf" srcId="{5D238E20-4CBD-4C18-9D11-F0238429323A}" destId="{872052CD-CA26-4D72-97F8-970233B4C3A7}" srcOrd="0" destOrd="0" presId="urn:microsoft.com/office/officeart/2005/8/layout/orgChart1"/>
    <dgm:cxn modelId="{49FCCB32-4463-4A38-8F25-2384F118FD20}" type="presParOf" srcId="{5D238E20-4CBD-4C18-9D11-F0238429323A}" destId="{FE6644C8-4C03-4244-8226-E819B24E5636}" srcOrd="1" destOrd="0" presId="urn:microsoft.com/office/officeart/2005/8/layout/orgChart1"/>
    <dgm:cxn modelId="{A562F035-D06A-4E09-87CB-D71DB737B9E7}" type="presParOf" srcId="{10A63E77-46D7-42AC-8A50-1F9B99FA5912}" destId="{A3F1686B-37E4-46DB-8BE0-DBB987C9D9C5}" srcOrd="1" destOrd="0" presId="urn:microsoft.com/office/officeart/2005/8/layout/orgChart1"/>
    <dgm:cxn modelId="{955C9D70-9D14-4421-A73E-CCF7DB018E94}" type="presParOf" srcId="{A3F1686B-37E4-46DB-8BE0-DBB987C9D9C5}" destId="{B7DC5A64-21D3-4246-8517-C9B18F045333}" srcOrd="0" destOrd="0" presId="urn:microsoft.com/office/officeart/2005/8/layout/orgChart1"/>
    <dgm:cxn modelId="{4E7594E3-F3D7-492F-98B1-A256259B1978}" type="presParOf" srcId="{A3F1686B-37E4-46DB-8BE0-DBB987C9D9C5}" destId="{8FAE6CE5-F4BD-494B-9642-D2418AC0AA4F}" srcOrd="1" destOrd="0" presId="urn:microsoft.com/office/officeart/2005/8/layout/orgChart1"/>
    <dgm:cxn modelId="{23C1A939-DBD7-4083-B496-1A12124BE535}" type="presParOf" srcId="{8FAE6CE5-F4BD-494B-9642-D2418AC0AA4F}" destId="{0F92269B-89D9-4733-9F5B-7405ACD5F167}" srcOrd="0" destOrd="0" presId="urn:microsoft.com/office/officeart/2005/8/layout/orgChart1"/>
    <dgm:cxn modelId="{02D2854F-7AD3-4454-9742-F3E70FE9341D}" type="presParOf" srcId="{0F92269B-89D9-4733-9F5B-7405ACD5F167}" destId="{35157CF6-F7C4-41E6-949C-274931345846}" srcOrd="0" destOrd="0" presId="urn:microsoft.com/office/officeart/2005/8/layout/orgChart1"/>
    <dgm:cxn modelId="{D3DBD6C8-5177-4673-BB6B-1E8587D39FCB}" type="presParOf" srcId="{0F92269B-89D9-4733-9F5B-7405ACD5F167}" destId="{A1F3336C-F039-4B58-8589-D4200D4071F3}" srcOrd="1" destOrd="0" presId="urn:microsoft.com/office/officeart/2005/8/layout/orgChart1"/>
    <dgm:cxn modelId="{726CEFEE-ED41-418C-AC32-83987F438806}" type="presParOf" srcId="{8FAE6CE5-F4BD-494B-9642-D2418AC0AA4F}" destId="{94A38CB9-CA7B-4D3F-91D3-8B3D29895A2B}" srcOrd="1" destOrd="0" presId="urn:microsoft.com/office/officeart/2005/8/layout/orgChart1"/>
    <dgm:cxn modelId="{204996EA-C65B-42AD-927A-07BA900EBC28}" type="presParOf" srcId="{8FAE6CE5-F4BD-494B-9642-D2418AC0AA4F}" destId="{CF6BF3DC-844B-463B-9028-9141F7A790CB}" srcOrd="2" destOrd="0" presId="urn:microsoft.com/office/officeart/2005/8/layout/orgChart1"/>
    <dgm:cxn modelId="{F89B4F9C-FCF4-49CA-B4A5-F015BC6A25D7}" type="presParOf" srcId="{A3F1686B-37E4-46DB-8BE0-DBB987C9D9C5}" destId="{FE9E0139-08B1-4649-BDB4-398D1115AF72}" srcOrd="2" destOrd="0" presId="urn:microsoft.com/office/officeart/2005/8/layout/orgChart1"/>
    <dgm:cxn modelId="{1A173281-9B52-4B72-8E1F-4A65700CCFF3}" type="presParOf" srcId="{A3F1686B-37E4-46DB-8BE0-DBB987C9D9C5}" destId="{9BD0CCCB-C764-42F2-A67E-4C1D8F2C2343}" srcOrd="3" destOrd="0" presId="urn:microsoft.com/office/officeart/2005/8/layout/orgChart1"/>
    <dgm:cxn modelId="{674033F4-13B0-4285-BD2B-FA52237F8CFC}" type="presParOf" srcId="{9BD0CCCB-C764-42F2-A67E-4C1D8F2C2343}" destId="{46579F29-5E4A-409E-B054-F8001FD9EC0D}" srcOrd="0" destOrd="0" presId="urn:microsoft.com/office/officeart/2005/8/layout/orgChart1"/>
    <dgm:cxn modelId="{0A35EF89-F53E-4005-8749-DDF5684045BB}" type="presParOf" srcId="{46579F29-5E4A-409E-B054-F8001FD9EC0D}" destId="{28F8C8FA-D54C-4A85-B1F1-31F2FFFBADE8}" srcOrd="0" destOrd="0" presId="urn:microsoft.com/office/officeart/2005/8/layout/orgChart1"/>
    <dgm:cxn modelId="{3B1B1416-75F3-4B4F-807C-C9BE1AE3B6F8}" type="presParOf" srcId="{46579F29-5E4A-409E-B054-F8001FD9EC0D}" destId="{9909502E-DC90-41D2-B1DE-C9B0F81ED936}" srcOrd="1" destOrd="0" presId="urn:microsoft.com/office/officeart/2005/8/layout/orgChart1"/>
    <dgm:cxn modelId="{C4D4A8BC-EADE-4019-924C-DF772E1B006A}" type="presParOf" srcId="{9BD0CCCB-C764-42F2-A67E-4C1D8F2C2343}" destId="{46695A70-2E29-48E0-A328-63822A81A47C}" srcOrd="1" destOrd="0" presId="urn:microsoft.com/office/officeart/2005/8/layout/orgChart1"/>
    <dgm:cxn modelId="{ADC1A103-DB3D-49EB-B278-5EE3510D8817}" type="presParOf" srcId="{9BD0CCCB-C764-42F2-A67E-4C1D8F2C2343}" destId="{1CFE68F9-4787-434B-A636-8677AFD73736}" srcOrd="2" destOrd="0" presId="urn:microsoft.com/office/officeart/2005/8/layout/orgChart1"/>
    <dgm:cxn modelId="{32457C28-66B6-47DF-8C09-7F63B21DB627}" type="presParOf" srcId="{A3F1686B-37E4-46DB-8BE0-DBB987C9D9C5}" destId="{4F6A57CC-828B-41C3-B93D-EB266EF2FCAE}" srcOrd="4" destOrd="0" presId="urn:microsoft.com/office/officeart/2005/8/layout/orgChart1"/>
    <dgm:cxn modelId="{241CF865-98B7-4512-AE97-64B0913B7B4A}" type="presParOf" srcId="{A3F1686B-37E4-46DB-8BE0-DBB987C9D9C5}" destId="{648AB349-277C-448E-97F6-55D91D9F3FF2}" srcOrd="5" destOrd="0" presId="urn:microsoft.com/office/officeart/2005/8/layout/orgChart1"/>
    <dgm:cxn modelId="{149F90C5-CC86-48A7-9E97-D4332DB69406}" type="presParOf" srcId="{648AB349-277C-448E-97F6-55D91D9F3FF2}" destId="{B688A892-8D5F-406F-84CB-23E26E800058}" srcOrd="0" destOrd="0" presId="urn:microsoft.com/office/officeart/2005/8/layout/orgChart1"/>
    <dgm:cxn modelId="{C823C741-E6A1-4B43-A93E-5926B231BC48}" type="presParOf" srcId="{B688A892-8D5F-406F-84CB-23E26E800058}" destId="{6A291BAB-11C3-4D41-BC36-DE88BD264C7A}" srcOrd="0" destOrd="0" presId="urn:microsoft.com/office/officeart/2005/8/layout/orgChart1"/>
    <dgm:cxn modelId="{CF1BB1C9-4530-4F92-ADC7-EEBB085E3A5D}" type="presParOf" srcId="{B688A892-8D5F-406F-84CB-23E26E800058}" destId="{E2F7B83A-E781-4485-B534-CF9E5A2CF81B}" srcOrd="1" destOrd="0" presId="urn:microsoft.com/office/officeart/2005/8/layout/orgChart1"/>
    <dgm:cxn modelId="{5B125D14-D84C-40D0-BDE2-07E3D1FEE04F}" type="presParOf" srcId="{648AB349-277C-448E-97F6-55D91D9F3FF2}" destId="{C1CBD201-9D19-42A2-875B-9CECD39C287B}" srcOrd="1" destOrd="0" presId="urn:microsoft.com/office/officeart/2005/8/layout/orgChart1"/>
    <dgm:cxn modelId="{3B6E2345-62C3-47CD-9DD2-B3490B96748F}" type="presParOf" srcId="{648AB349-277C-448E-97F6-55D91D9F3FF2}" destId="{553F1A6B-2381-4F93-8F3D-25F776821499}" srcOrd="2" destOrd="0" presId="urn:microsoft.com/office/officeart/2005/8/layout/orgChart1"/>
    <dgm:cxn modelId="{9D51ADA6-F210-4297-8E5F-FA5D9F1C9C68}" type="presParOf" srcId="{10A63E77-46D7-42AC-8A50-1F9B99FA5912}" destId="{89210052-7BA0-4C45-B9A0-BA4D75DCD2BA}" srcOrd="2" destOrd="0" presId="urn:microsoft.com/office/officeart/2005/8/layout/orgChart1"/>
    <dgm:cxn modelId="{32CAE7E8-768A-4E5A-823D-88350C862B54}" type="presParOf" srcId="{06EA8D8B-8561-459D-B167-7E78921A5407}" destId="{533CA6A2-2C68-4F5C-AAA6-FD5684BB10B0}" srcOrd="2" destOrd="0" presId="urn:microsoft.com/office/officeart/2005/8/layout/orgChart1"/>
    <dgm:cxn modelId="{87322030-4342-46BE-8C64-FD8227BAF240}" type="presParOf" srcId="{06EA8D8B-8561-459D-B167-7E78921A5407}" destId="{82CA3D40-1900-41EA-98AD-BA5D877AF2D7}" srcOrd="3" destOrd="0" presId="urn:microsoft.com/office/officeart/2005/8/layout/orgChart1"/>
    <dgm:cxn modelId="{009FDF7B-1B89-457C-9BC5-8B5482CA65B5}" type="presParOf" srcId="{82CA3D40-1900-41EA-98AD-BA5D877AF2D7}" destId="{58B8F3F3-EDF6-4EF9-84BC-D20033C33046}" srcOrd="0" destOrd="0" presId="urn:microsoft.com/office/officeart/2005/8/layout/orgChart1"/>
    <dgm:cxn modelId="{9FDF34DB-60D9-4458-B604-9E3E428452BD}" type="presParOf" srcId="{58B8F3F3-EDF6-4EF9-84BC-D20033C33046}" destId="{5FC7DBAF-D921-4DD1-A0F4-BD033DD53212}" srcOrd="0" destOrd="0" presId="urn:microsoft.com/office/officeart/2005/8/layout/orgChart1"/>
    <dgm:cxn modelId="{09ACB554-DC90-43A4-BC68-C3444AC8F404}" type="presParOf" srcId="{58B8F3F3-EDF6-4EF9-84BC-D20033C33046}" destId="{81C8359E-8A1B-4045-ADEA-CC30C0DAFB95}" srcOrd="1" destOrd="0" presId="urn:microsoft.com/office/officeart/2005/8/layout/orgChart1"/>
    <dgm:cxn modelId="{C4C0A8B7-E341-4937-B7F2-C534607E6B90}" type="presParOf" srcId="{82CA3D40-1900-41EA-98AD-BA5D877AF2D7}" destId="{FE5D9508-5649-4F60-8EA5-57F6E4E03C83}" srcOrd="1" destOrd="0" presId="urn:microsoft.com/office/officeart/2005/8/layout/orgChart1"/>
    <dgm:cxn modelId="{6DAAB884-2B47-45C4-AA49-96AF202B8FF5}" type="presParOf" srcId="{FE5D9508-5649-4F60-8EA5-57F6E4E03C83}" destId="{0EBEC2E5-6C91-4072-81C1-22DC620CC14A}" srcOrd="0" destOrd="0" presId="urn:microsoft.com/office/officeart/2005/8/layout/orgChart1"/>
    <dgm:cxn modelId="{EE1A9012-E30D-43FA-B551-1F4AC04CD4DD}" type="presParOf" srcId="{FE5D9508-5649-4F60-8EA5-57F6E4E03C83}" destId="{C866C257-8393-4B01-BB58-C06C855B1939}" srcOrd="1" destOrd="0" presId="urn:microsoft.com/office/officeart/2005/8/layout/orgChart1"/>
    <dgm:cxn modelId="{03295100-84B0-418B-9B2F-252278DFD7E1}" type="presParOf" srcId="{C866C257-8393-4B01-BB58-C06C855B1939}" destId="{8A3CDEBE-CDAD-40EF-A455-9B7FD2625FE6}" srcOrd="0" destOrd="0" presId="urn:microsoft.com/office/officeart/2005/8/layout/orgChart1"/>
    <dgm:cxn modelId="{368A6844-0A40-4F7F-9802-05971CE6F7A4}" type="presParOf" srcId="{8A3CDEBE-CDAD-40EF-A455-9B7FD2625FE6}" destId="{CDF1A48A-9494-4ECB-B1CA-9CEF219B607E}" srcOrd="0" destOrd="0" presId="urn:microsoft.com/office/officeart/2005/8/layout/orgChart1"/>
    <dgm:cxn modelId="{306BD042-010F-4F78-A16F-49714E0F5EB9}" type="presParOf" srcId="{8A3CDEBE-CDAD-40EF-A455-9B7FD2625FE6}" destId="{4A84C646-25AC-4EE9-A631-6C7010D36E6E}" srcOrd="1" destOrd="0" presId="urn:microsoft.com/office/officeart/2005/8/layout/orgChart1"/>
    <dgm:cxn modelId="{095B1B52-923C-4764-8648-E76314630D39}" type="presParOf" srcId="{C866C257-8393-4B01-BB58-C06C855B1939}" destId="{18EDAFE9-2B2F-4A64-995C-99747D8A4666}" srcOrd="1" destOrd="0" presId="urn:microsoft.com/office/officeart/2005/8/layout/orgChart1"/>
    <dgm:cxn modelId="{583024D2-1A7D-46ED-A477-7FB2FC6CB308}" type="presParOf" srcId="{C866C257-8393-4B01-BB58-C06C855B1939}" destId="{A6E2F85E-5481-41A7-8DFA-A01811FCF85E}" srcOrd="2" destOrd="0" presId="urn:microsoft.com/office/officeart/2005/8/layout/orgChart1"/>
    <dgm:cxn modelId="{3AC5F2D4-CB39-4220-B508-0438DBB4D6B1}" type="presParOf" srcId="{FE5D9508-5649-4F60-8EA5-57F6E4E03C83}" destId="{20217309-5E7A-4372-9EEE-7890FF086A54}" srcOrd="2" destOrd="0" presId="urn:microsoft.com/office/officeart/2005/8/layout/orgChart1"/>
    <dgm:cxn modelId="{C4EF19BE-57F4-4686-AF23-5A1EB9C03491}" type="presParOf" srcId="{FE5D9508-5649-4F60-8EA5-57F6E4E03C83}" destId="{63028EF6-C93B-4921-A03A-9A2CA8015B44}" srcOrd="3" destOrd="0" presId="urn:microsoft.com/office/officeart/2005/8/layout/orgChart1"/>
    <dgm:cxn modelId="{0C06ADFF-2D18-42C8-8E64-1F18D3AF6E39}" type="presParOf" srcId="{63028EF6-C93B-4921-A03A-9A2CA8015B44}" destId="{60696431-2A84-4A9E-B6D4-5256D59C4AB2}" srcOrd="0" destOrd="0" presId="urn:microsoft.com/office/officeart/2005/8/layout/orgChart1"/>
    <dgm:cxn modelId="{53FC56F6-C529-4C31-B143-DF98CABAB44A}" type="presParOf" srcId="{60696431-2A84-4A9E-B6D4-5256D59C4AB2}" destId="{B894360C-1034-4382-832E-7356CE2D0502}" srcOrd="0" destOrd="0" presId="urn:microsoft.com/office/officeart/2005/8/layout/orgChart1"/>
    <dgm:cxn modelId="{EBC86CDB-CBEE-495F-9668-D4441381CFA7}" type="presParOf" srcId="{60696431-2A84-4A9E-B6D4-5256D59C4AB2}" destId="{C1D3A1C5-8F7E-42DF-BA0A-429B5771D465}" srcOrd="1" destOrd="0" presId="urn:microsoft.com/office/officeart/2005/8/layout/orgChart1"/>
    <dgm:cxn modelId="{64E1E09F-4B90-45A0-86F9-C4103051EB31}" type="presParOf" srcId="{63028EF6-C93B-4921-A03A-9A2CA8015B44}" destId="{D6830710-D727-4E1B-9B3E-FEDE19AB9552}" srcOrd="1" destOrd="0" presId="urn:microsoft.com/office/officeart/2005/8/layout/orgChart1"/>
    <dgm:cxn modelId="{DF1543AD-D74E-4322-838B-6F62BF5D90D5}" type="presParOf" srcId="{63028EF6-C93B-4921-A03A-9A2CA8015B44}" destId="{9D2F3072-8F98-48F9-8589-8B5E8D9A2431}" srcOrd="2" destOrd="0" presId="urn:microsoft.com/office/officeart/2005/8/layout/orgChart1"/>
    <dgm:cxn modelId="{E3747F94-FD2C-4871-A843-B30E3BD4FCD0}" type="presParOf" srcId="{FE5D9508-5649-4F60-8EA5-57F6E4E03C83}" destId="{2FFD49DA-E0AB-4E72-B5C3-ABA8C1429473}" srcOrd="4" destOrd="0" presId="urn:microsoft.com/office/officeart/2005/8/layout/orgChart1"/>
    <dgm:cxn modelId="{A4DF2C75-F302-43B3-9FA6-5B2F20B59986}" type="presParOf" srcId="{FE5D9508-5649-4F60-8EA5-57F6E4E03C83}" destId="{7F677539-0484-44E5-8220-87F6BF5456B0}" srcOrd="5" destOrd="0" presId="urn:microsoft.com/office/officeart/2005/8/layout/orgChart1"/>
    <dgm:cxn modelId="{895CB990-5367-4AE8-BC4C-A0B05BE6562C}" type="presParOf" srcId="{7F677539-0484-44E5-8220-87F6BF5456B0}" destId="{6FEA8F7E-FCBD-4BCC-A558-915BA4DBCEC5}" srcOrd="0" destOrd="0" presId="urn:microsoft.com/office/officeart/2005/8/layout/orgChart1"/>
    <dgm:cxn modelId="{E3862EDD-5DE0-4767-83D9-A7E254E5EC32}" type="presParOf" srcId="{6FEA8F7E-FCBD-4BCC-A558-915BA4DBCEC5}" destId="{9CCF7381-606D-43EC-B7C1-F09C397B31E5}" srcOrd="0" destOrd="0" presId="urn:microsoft.com/office/officeart/2005/8/layout/orgChart1"/>
    <dgm:cxn modelId="{E80F767A-AA6D-4BBF-B7D3-0E8A43A7E777}" type="presParOf" srcId="{6FEA8F7E-FCBD-4BCC-A558-915BA4DBCEC5}" destId="{FC6A8A56-21A4-469D-AE6E-BAE73A691D2C}" srcOrd="1" destOrd="0" presId="urn:microsoft.com/office/officeart/2005/8/layout/orgChart1"/>
    <dgm:cxn modelId="{2507E476-DAA1-4213-AFFB-5347CFC9CDE5}" type="presParOf" srcId="{7F677539-0484-44E5-8220-87F6BF5456B0}" destId="{66E4A1C9-B6DB-48A9-8451-CACCD1300180}" srcOrd="1" destOrd="0" presId="urn:microsoft.com/office/officeart/2005/8/layout/orgChart1"/>
    <dgm:cxn modelId="{8AC55C62-8C45-4160-BF51-30050045D31D}" type="presParOf" srcId="{7F677539-0484-44E5-8220-87F6BF5456B0}" destId="{93B56FA2-0DB6-4350-A235-70C726F4B9CB}" srcOrd="2" destOrd="0" presId="urn:microsoft.com/office/officeart/2005/8/layout/orgChart1"/>
    <dgm:cxn modelId="{C65361DB-CB00-41BA-AD8C-6BB407AEB441}" type="presParOf" srcId="{82CA3D40-1900-41EA-98AD-BA5D877AF2D7}" destId="{DD757CA0-A84E-4377-A5C6-262569E77360}" srcOrd="2" destOrd="0" presId="urn:microsoft.com/office/officeart/2005/8/layout/orgChart1"/>
    <dgm:cxn modelId="{38B84598-FAE7-40E3-A29F-A4937DAB3EC0}" type="presParOf" srcId="{06EA8D8B-8561-459D-B167-7E78921A5407}" destId="{B4861874-6BF8-47C2-BD36-609B528E530F}" srcOrd="4" destOrd="0" presId="urn:microsoft.com/office/officeart/2005/8/layout/orgChart1"/>
    <dgm:cxn modelId="{2A6A0740-C6E4-490D-A1B0-B03F905836A0}" type="presParOf" srcId="{06EA8D8B-8561-459D-B167-7E78921A5407}" destId="{08572F7F-EEB1-482F-847B-336845EF327A}" srcOrd="5" destOrd="0" presId="urn:microsoft.com/office/officeart/2005/8/layout/orgChart1"/>
    <dgm:cxn modelId="{6E56B4F3-7AF5-4130-9E5E-607D36E73619}" type="presParOf" srcId="{08572F7F-EEB1-482F-847B-336845EF327A}" destId="{D6711ABB-4AFB-473D-8211-760760BC078D}" srcOrd="0" destOrd="0" presId="urn:microsoft.com/office/officeart/2005/8/layout/orgChart1"/>
    <dgm:cxn modelId="{28B96A6B-DCA2-41A8-B324-63E12934723D}" type="presParOf" srcId="{D6711ABB-4AFB-473D-8211-760760BC078D}" destId="{F67AF161-50BD-470F-BB40-BC5064DADB7A}" srcOrd="0" destOrd="0" presId="urn:microsoft.com/office/officeart/2005/8/layout/orgChart1"/>
    <dgm:cxn modelId="{87492B09-E7CB-4652-A590-63D7BBD2ACFC}" type="presParOf" srcId="{D6711ABB-4AFB-473D-8211-760760BC078D}" destId="{34701BD2-778C-46C1-BA90-E5C072271051}" srcOrd="1" destOrd="0" presId="urn:microsoft.com/office/officeart/2005/8/layout/orgChart1"/>
    <dgm:cxn modelId="{8199FB07-4145-4021-B05B-1E46E866A653}" type="presParOf" srcId="{08572F7F-EEB1-482F-847B-336845EF327A}" destId="{EAC19F8E-2439-43BC-B934-A08DDF2D7381}" srcOrd="1" destOrd="0" presId="urn:microsoft.com/office/officeart/2005/8/layout/orgChart1"/>
    <dgm:cxn modelId="{E89B6EC2-25CA-4D87-AA21-F252D6529619}" type="presParOf" srcId="{EAC19F8E-2439-43BC-B934-A08DDF2D7381}" destId="{E0131732-BF81-4F60-BF00-45094257BE74}" srcOrd="0" destOrd="0" presId="urn:microsoft.com/office/officeart/2005/8/layout/orgChart1"/>
    <dgm:cxn modelId="{813BBFB1-888E-49E2-87E7-325C60045114}" type="presParOf" srcId="{EAC19F8E-2439-43BC-B934-A08DDF2D7381}" destId="{EE66F1D4-36BF-4B97-BF06-E7AD4CB96E31}" srcOrd="1" destOrd="0" presId="urn:microsoft.com/office/officeart/2005/8/layout/orgChart1"/>
    <dgm:cxn modelId="{987E5DE7-01E6-4CD2-B299-B614FAC7CCD1}" type="presParOf" srcId="{EE66F1D4-36BF-4B97-BF06-E7AD4CB96E31}" destId="{3A7C1512-47A1-4ED6-B129-D836D5DBE46B}" srcOrd="0" destOrd="0" presId="urn:microsoft.com/office/officeart/2005/8/layout/orgChart1"/>
    <dgm:cxn modelId="{1B593763-6032-4351-A510-4CEB7D0C14E0}" type="presParOf" srcId="{3A7C1512-47A1-4ED6-B129-D836D5DBE46B}" destId="{645E9995-25FA-4987-8ECF-C381B5442D83}" srcOrd="0" destOrd="0" presId="urn:microsoft.com/office/officeart/2005/8/layout/orgChart1"/>
    <dgm:cxn modelId="{E5C8FC85-5DBB-4F49-B29F-55CA126023C5}" type="presParOf" srcId="{3A7C1512-47A1-4ED6-B129-D836D5DBE46B}" destId="{ED9B3107-D4ED-48EF-B122-6DF6CFB57878}" srcOrd="1" destOrd="0" presId="urn:microsoft.com/office/officeart/2005/8/layout/orgChart1"/>
    <dgm:cxn modelId="{A9EC57E2-B84E-4BA4-9628-5745730097C8}" type="presParOf" srcId="{EE66F1D4-36BF-4B97-BF06-E7AD4CB96E31}" destId="{501B904A-21D7-4A69-9671-C1F60C5734D7}" srcOrd="1" destOrd="0" presId="urn:microsoft.com/office/officeart/2005/8/layout/orgChart1"/>
    <dgm:cxn modelId="{F8DD0A68-07B8-41D2-938C-3D4A6CC92998}" type="presParOf" srcId="{EE66F1D4-36BF-4B97-BF06-E7AD4CB96E31}" destId="{83F0B51F-FE6D-416E-B907-C4FA5EDC3F0F}" srcOrd="2" destOrd="0" presId="urn:microsoft.com/office/officeart/2005/8/layout/orgChart1"/>
    <dgm:cxn modelId="{E2D842ED-BF7A-47F8-ADA2-2A9DE136C719}" type="presParOf" srcId="{EAC19F8E-2439-43BC-B934-A08DDF2D7381}" destId="{356ABFC5-7785-476C-BF5F-773055DAB58B}" srcOrd="2" destOrd="0" presId="urn:microsoft.com/office/officeart/2005/8/layout/orgChart1"/>
    <dgm:cxn modelId="{C9D7850D-5BEA-4AA3-93B2-86939D3D20E0}" type="presParOf" srcId="{EAC19F8E-2439-43BC-B934-A08DDF2D7381}" destId="{A83B7BE3-0A35-4E07-9922-0BE4CFFBE895}" srcOrd="3" destOrd="0" presId="urn:microsoft.com/office/officeart/2005/8/layout/orgChart1"/>
    <dgm:cxn modelId="{C437BFA0-4D3A-448C-8826-8CFFBB20AB97}" type="presParOf" srcId="{A83B7BE3-0A35-4E07-9922-0BE4CFFBE895}" destId="{2CB5FB42-CFD9-4558-BB59-65609D92C58C}" srcOrd="0" destOrd="0" presId="urn:microsoft.com/office/officeart/2005/8/layout/orgChart1"/>
    <dgm:cxn modelId="{FD460439-F122-4055-9A54-04A034963C55}" type="presParOf" srcId="{2CB5FB42-CFD9-4558-BB59-65609D92C58C}" destId="{CEBCB6FE-DEA6-4C07-8FDE-4593426EC031}" srcOrd="0" destOrd="0" presId="urn:microsoft.com/office/officeart/2005/8/layout/orgChart1"/>
    <dgm:cxn modelId="{11F1EE23-5482-4DBC-86B4-40278F0F20DB}" type="presParOf" srcId="{2CB5FB42-CFD9-4558-BB59-65609D92C58C}" destId="{84240B92-DDF4-42B3-8A99-36AD494521E5}" srcOrd="1" destOrd="0" presId="urn:microsoft.com/office/officeart/2005/8/layout/orgChart1"/>
    <dgm:cxn modelId="{133C05FB-8194-4103-A480-9FC121AF08BC}" type="presParOf" srcId="{A83B7BE3-0A35-4E07-9922-0BE4CFFBE895}" destId="{2155D4A2-520C-48F7-9DC9-998BAC1DB293}" srcOrd="1" destOrd="0" presId="urn:microsoft.com/office/officeart/2005/8/layout/orgChart1"/>
    <dgm:cxn modelId="{05166DDF-C66A-49BB-B38F-FF48D3BC9090}" type="presParOf" srcId="{A83B7BE3-0A35-4E07-9922-0BE4CFFBE895}" destId="{D5FD3B0D-3641-4062-A3E1-4F7E3F02FFD5}" srcOrd="2" destOrd="0" presId="urn:microsoft.com/office/officeart/2005/8/layout/orgChart1"/>
    <dgm:cxn modelId="{B2154DD1-7593-40E0-98A6-6F9FE4CF1E8B}" type="presParOf" srcId="{EAC19F8E-2439-43BC-B934-A08DDF2D7381}" destId="{DEF4B316-AB7C-442C-B1DF-D1E95C4612C1}" srcOrd="4" destOrd="0" presId="urn:microsoft.com/office/officeart/2005/8/layout/orgChart1"/>
    <dgm:cxn modelId="{D80FBD00-FE65-4F35-9E5B-85F58B30898F}" type="presParOf" srcId="{EAC19F8E-2439-43BC-B934-A08DDF2D7381}" destId="{4C7D9DAA-048D-41CF-945F-2FB2E1E65F67}" srcOrd="5" destOrd="0" presId="urn:microsoft.com/office/officeart/2005/8/layout/orgChart1"/>
    <dgm:cxn modelId="{C8D05554-387A-4859-9ED2-848E41361D87}" type="presParOf" srcId="{4C7D9DAA-048D-41CF-945F-2FB2E1E65F67}" destId="{A2866CA3-9883-4C1A-8428-C92DA8A31FE3}" srcOrd="0" destOrd="0" presId="urn:microsoft.com/office/officeart/2005/8/layout/orgChart1"/>
    <dgm:cxn modelId="{4CA9776E-DCA2-492A-AE88-0DDF2CD02A74}" type="presParOf" srcId="{A2866CA3-9883-4C1A-8428-C92DA8A31FE3}" destId="{9CF88188-D878-4CDF-B0F7-3D450C35FAC9}" srcOrd="0" destOrd="0" presId="urn:microsoft.com/office/officeart/2005/8/layout/orgChart1"/>
    <dgm:cxn modelId="{F334C80E-9EED-4F70-8C72-06EC4E1E20F5}" type="presParOf" srcId="{A2866CA3-9883-4C1A-8428-C92DA8A31FE3}" destId="{E72373CD-DA56-4052-8F31-B85967C1DA92}" srcOrd="1" destOrd="0" presId="urn:microsoft.com/office/officeart/2005/8/layout/orgChart1"/>
    <dgm:cxn modelId="{6A2C1DA0-6D44-441F-93EE-8B24DFFC7CA8}" type="presParOf" srcId="{4C7D9DAA-048D-41CF-945F-2FB2E1E65F67}" destId="{55170379-4AD9-408D-96C1-F18F2B996C52}" srcOrd="1" destOrd="0" presId="urn:microsoft.com/office/officeart/2005/8/layout/orgChart1"/>
    <dgm:cxn modelId="{5EE94C08-CDB3-437F-B845-F1B5BD404D34}" type="presParOf" srcId="{4C7D9DAA-048D-41CF-945F-2FB2E1E65F67}" destId="{39EDFB08-344D-47AE-B56F-DA43385019A2}" srcOrd="2" destOrd="0" presId="urn:microsoft.com/office/officeart/2005/8/layout/orgChart1"/>
    <dgm:cxn modelId="{B1079A0F-1699-4F54-B483-03EC8DD6415E}" type="presParOf" srcId="{08572F7F-EEB1-482F-847B-336845EF327A}" destId="{3BC0A39B-F14B-4336-A746-CF77CF049832}" srcOrd="2" destOrd="0" presId="urn:microsoft.com/office/officeart/2005/8/layout/orgChart1"/>
    <dgm:cxn modelId="{073A1FFD-372E-4F10-89C4-5B33B8C52847}" type="presParOf" srcId="{D83B8CFE-4BBF-4E81-99FA-CC6CDA38373D}" destId="{136E06A8-6B2E-4439-826C-47EA24A13370}" srcOrd="2" destOrd="0" presId="urn:microsoft.com/office/officeart/2005/8/layout/orgChart1"/>
    <dgm:cxn modelId="{0F8531AB-8064-44EF-A6B8-C44D03F1055C}" type="presParOf" srcId="{97C321B3-8EC8-4C5B-8DE3-4024AE8B5386}" destId="{E981AC77-FA9F-4E6C-B98A-9FE7730A2791}" srcOrd="6" destOrd="0" presId="urn:microsoft.com/office/officeart/2005/8/layout/orgChart1"/>
    <dgm:cxn modelId="{C2314EC0-81E8-4521-9FEF-3A4195642D0A}" type="presParOf" srcId="{97C321B3-8EC8-4C5B-8DE3-4024AE8B5386}" destId="{BB263C2E-A250-4796-B3D1-DFEBC63C93D1}" srcOrd="7" destOrd="0" presId="urn:microsoft.com/office/officeart/2005/8/layout/orgChart1"/>
    <dgm:cxn modelId="{A6442745-B4B1-4FF3-AF05-873FB0E695EE}" type="presParOf" srcId="{BB263C2E-A250-4796-B3D1-DFEBC63C93D1}" destId="{D43E3001-7431-44BA-9FAE-5E07D9FD81BA}" srcOrd="0" destOrd="0" presId="urn:microsoft.com/office/officeart/2005/8/layout/orgChart1"/>
    <dgm:cxn modelId="{FBCCBAE8-BAFC-45E3-A37E-7B3D3BEDACC5}" type="presParOf" srcId="{D43E3001-7431-44BA-9FAE-5E07D9FD81BA}" destId="{8542CA77-5E00-4CEE-8744-6EE7CC6446C6}" srcOrd="0" destOrd="0" presId="urn:microsoft.com/office/officeart/2005/8/layout/orgChart1"/>
    <dgm:cxn modelId="{F1891CBA-A59F-40B6-8325-188285CFF36F}" type="presParOf" srcId="{D43E3001-7431-44BA-9FAE-5E07D9FD81BA}" destId="{9A6F5228-1FC4-4081-AB18-617BD88B3FE5}" srcOrd="1" destOrd="0" presId="urn:microsoft.com/office/officeart/2005/8/layout/orgChart1"/>
    <dgm:cxn modelId="{DADF6117-60D7-4DFF-8F0E-D77B996DAD3A}" type="presParOf" srcId="{BB263C2E-A250-4796-B3D1-DFEBC63C93D1}" destId="{C5C29968-6403-4820-9AB9-63BB342537DD}" srcOrd="1" destOrd="0" presId="urn:microsoft.com/office/officeart/2005/8/layout/orgChart1"/>
    <dgm:cxn modelId="{44709B9F-6C57-4A6C-9930-1907F650E6F0}" type="presParOf" srcId="{C5C29968-6403-4820-9AB9-63BB342537DD}" destId="{0BB096B1-4665-4C51-AA8C-7CE483E93BBA}" srcOrd="0" destOrd="0" presId="urn:microsoft.com/office/officeart/2005/8/layout/orgChart1"/>
    <dgm:cxn modelId="{F92BC4F8-27E3-477B-BB7A-0B884B40A09A}" type="presParOf" srcId="{C5C29968-6403-4820-9AB9-63BB342537DD}" destId="{0521B78C-F2B4-4BE8-8CC9-1CD19C53834A}" srcOrd="1" destOrd="0" presId="urn:microsoft.com/office/officeart/2005/8/layout/orgChart1"/>
    <dgm:cxn modelId="{C1F323D0-FA80-4AFB-8030-92BA200B7BFC}" type="presParOf" srcId="{0521B78C-F2B4-4BE8-8CC9-1CD19C53834A}" destId="{17C4FAF8-75A5-462C-90C0-61EE7403BB81}" srcOrd="0" destOrd="0" presId="urn:microsoft.com/office/officeart/2005/8/layout/orgChart1"/>
    <dgm:cxn modelId="{2AE424E0-F918-4651-AD2B-443ECF6C2457}" type="presParOf" srcId="{17C4FAF8-75A5-462C-90C0-61EE7403BB81}" destId="{421E3B88-8B39-4FE1-A591-42A5E6F4822F}" srcOrd="0" destOrd="0" presId="urn:microsoft.com/office/officeart/2005/8/layout/orgChart1"/>
    <dgm:cxn modelId="{83111550-24A7-40CC-B6E7-15BD0D66D3EF}" type="presParOf" srcId="{17C4FAF8-75A5-462C-90C0-61EE7403BB81}" destId="{CB3B295B-EA98-482A-88F8-84B91767FCDD}" srcOrd="1" destOrd="0" presId="urn:microsoft.com/office/officeart/2005/8/layout/orgChart1"/>
    <dgm:cxn modelId="{8BDB9AF1-2479-4C53-AB0E-273E9465AA59}" type="presParOf" srcId="{0521B78C-F2B4-4BE8-8CC9-1CD19C53834A}" destId="{B5A231B6-7289-44C1-ADB2-4708A17BD0FA}" srcOrd="1" destOrd="0" presId="urn:microsoft.com/office/officeart/2005/8/layout/orgChart1"/>
    <dgm:cxn modelId="{9A60D0CD-C469-469F-8DC2-0DBE01E3CC74}" type="presParOf" srcId="{B5A231B6-7289-44C1-ADB2-4708A17BD0FA}" destId="{B06B3966-4CE3-4559-946F-8B328BC2D251}" srcOrd="0" destOrd="0" presId="urn:microsoft.com/office/officeart/2005/8/layout/orgChart1"/>
    <dgm:cxn modelId="{C226D40F-0E17-4C44-A60B-D8753CDBB51E}" type="presParOf" srcId="{B5A231B6-7289-44C1-ADB2-4708A17BD0FA}" destId="{58A9C17D-4F93-4942-B435-98382316ED75}" srcOrd="1" destOrd="0" presId="urn:microsoft.com/office/officeart/2005/8/layout/orgChart1"/>
    <dgm:cxn modelId="{C37DFD9D-2460-4043-9B18-D9FD9FD6276E}" type="presParOf" srcId="{58A9C17D-4F93-4942-B435-98382316ED75}" destId="{CB95FC88-355A-4A2D-A882-22052C6F4997}" srcOrd="0" destOrd="0" presId="urn:microsoft.com/office/officeart/2005/8/layout/orgChart1"/>
    <dgm:cxn modelId="{CB5016A9-BEDB-4732-8C17-589472FD76E4}" type="presParOf" srcId="{CB95FC88-355A-4A2D-A882-22052C6F4997}" destId="{92FB4202-D562-456A-BD05-499C2D2DAA3A}" srcOrd="0" destOrd="0" presId="urn:microsoft.com/office/officeart/2005/8/layout/orgChart1"/>
    <dgm:cxn modelId="{652E102C-A8EF-4D10-8D54-20F313767466}" type="presParOf" srcId="{CB95FC88-355A-4A2D-A882-22052C6F4997}" destId="{F63A55BC-33AE-438F-9C0E-9190C229719A}" srcOrd="1" destOrd="0" presId="urn:microsoft.com/office/officeart/2005/8/layout/orgChart1"/>
    <dgm:cxn modelId="{774234FC-06A5-417E-B0C6-1E62C5188BFB}" type="presParOf" srcId="{58A9C17D-4F93-4942-B435-98382316ED75}" destId="{30F9D4AC-E598-4ED3-B05A-9E44B65BEA5C}" srcOrd="1" destOrd="0" presId="urn:microsoft.com/office/officeart/2005/8/layout/orgChart1"/>
    <dgm:cxn modelId="{B9C4B4AA-EBEC-4158-8A0D-E686697D4026}" type="presParOf" srcId="{58A9C17D-4F93-4942-B435-98382316ED75}" destId="{95DD9ACE-4184-445E-9A04-78A4A0CF89C2}" srcOrd="2" destOrd="0" presId="urn:microsoft.com/office/officeart/2005/8/layout/orgChart1"/>
    <dgm:cxn modelId="{B4BCC4BF-5894-4CD7-B4D4-D4B144775008}" type="presParOf" srcId="{B5A231B6-7289-44C1-ADB2-4708A17BD0FA}" destId="{6461E64B-1437-4D70-B2E7-6B5789A6DFB7}" srcOrd="2" destOrd="0" presId="urn:microsoft.com/office/officeart/2005/8/layout/orgChart1"/>
    <dgm:cxn modelId="{2DE6711E-4035-4455-B517-721B9AF792A8}" type="presParOf" srcId="{B5A231B6-7289-44C1-ADB2-4708A17BD0FA}" destId="{E45A384E-EF91-4077-B732-3184474B9E18}" srcOrd="3" destOrd="0" presId="urn:microsoft.com/office/officeart/2005/8/layout/orgChart1"/>
    <dgm:cxn modelId="{41AF017D-B757-451A-88C8-5E4F8BDDDB47}" type="presParOf" srcId="{E45A384E-EF91-4077-B732-3184474B9E18}" destId="{8AA5A83A-499D-4248-8EF6-C8E22CEF1288}" srcOrd="0" destOrd="0" presId="urn:microsoft.com/office/officeart/2005/8/layout/orgChart1"/>
    <dgm:cxn modelId="{E344B8AB-9116-4D43-8BD4-2B37F4634910}" type="presParOf" srcId="{8AA5A83A-499D-4248-8EF6-C8E22CEF1288}" destId="{1F844240-AEA1-40DC-9EE6-22A72A502050}" srcOrd="0" destOrd="0" presId="urn:microsoft.com/office/officeart/2005/8/layout/orgChart1"/>
    <dgm:cxn modelId="{BBE33E2B-ECE2-46F8-84C0-DD73B143AEF2}" type="presParOf" srcId="{8AA5A83A-499D-4248-8EF6-C8E22CEF1288}" destId="{B1ABA925-39D2-4C9F-BF73-FD7598DE66D4}" srcOrd="1" destOrd="0" presId="urn:microsoft.com/office/officeart/2005/8/layout/orgChart1"/>
    <dgm:cxn modelId="{A9660692-3D08-4F61-ACC4-86DEBC72EB89}" type="presParOf" srcId="{E45A384E-EF91-4077-B732-3184474B9E18}" destId="{3514AF3F-BA1C-4875-BE3A-9EA003AB6345}" srcOrd="1" destOrd="0" presId="urn:microsoft.com/office/officeart/2005/8/layout/orgChart1"/>
    <dgm:cxn modelId="{E54D7A52-2F31-4B0A-9C87-DB79A1DB0B15}" type="presParOf" srcId="{E45A384E-EF91-4077-B732-3184474B9E18}" destId="{0F806369-08EA-44C5-81E6-389B81F914E2}" srcOrd="2" destOrd="0" presId="urn:microsoft.com/office/officeart/2005/8/layout/orgChart1"/>
    <dgm:cxn modelId="{4E49454E-4167-49F3-9223-F8376A0752B1}" type="presParOf" srcId="{B5A231B6-7289-44C1-ADB2-4708A17BD0FA}" destId="{141031E7-FE96-41E0-B67F-8AFEA47BD31C}" srcOrd="4" destOrd="0" presId="urn:microsoft.com/office/officeart/2005/8/layout/orgChart1"/>
    <dgm:cxn modelId="{200C613B-8771-4492-AEB1-AF860AB480E0}" type="presParOf" srcId="{B5A231B6-7289-44C1-ADB2-4708A17BD0FA}" destId="{1DB62D8E-53D4-41D6-A9E5-4129501ED47E}" srcOrd="5" destOrd="0" presId="urn:microsoft.com/office/officeart/2005/8/layout/orgChart1"/>
    <dgm:cxn modelId="{B8ECEC44-B091-4DC2-800F-D8B5DC55A660}" type="presParOf" srcId="{1DB62D8E-53D4-41D6-A9E5-4129501ED47E}" destId="{11916620-EEA9-4181-A54D-D7CDBF0E62E6}" srcOrd="0" destOrd="0" presId="urn:microsoft.com/office/officeart/2005/8/layout/orgChart1"/>
    <dgm:cxn modelId="{3ECA15C5-A755-4973-B65B-354DB2BCC357}" type="presParOf" srcId="{11916620-EEA9-4181-A54D-D7CDBF0E62E6}" destId="{9A0C3822-5D43-4A78-8419-08B4C22F1921}" srcOrd="0" destOrd="0" presId="urn:microsoft.com/office/officeart/2005/8/layout/orgChart1"/>
    <dgm:cxn modelId="{A8534A42-B48A-404D-8234-CB406640781A}" type="presParOf" srcId="{11916620-EEA9-4181-A54D-D7CDBF0E62E6}" destId="{028D2F54-053B-4680-8A55-54084F519E68}" srcOrd="1" destOrd="0" presId="urn:microsoft.com/office/officeart/2005/8/layout/orgChart1"/>
    <dgm:cxn modelId="{5BA93440-87F4-4351-8972-41D03B89D357}" type="presParOf" srcId="{1DB62D8E-53D4-41D6-A9E5-4129501ED47E}" destId="{D93360A7-29F2-4400-A74E-EE2CACBB5F47}" srcOrd="1" destOrd="0" presId="urn:microsoft.com/office/officeart/2005/8/layout/orgChart1"/>
    <dgm:cxn modelId="{8F9B8523-E235-434A-AFB0-C354AF40F6F3}" type="presParOf" srcId="{1DB62D8E-53D4-41D6-A9E5-4129501ED47E}" destId="{EDF78916-F99E-45ED-93D7-1284DC608D97}" srcOrd="2" destOrd="0" presId="urn:microsoft.com/office/officeart/2005/8/layout/orgChart1"/>
    <dgm:cxn modelId="{B98D5C1B-30CA-4280-BBF3-E01F7FC4E866}" type="presParOf" srcId="{0521B78C-F2B4-4BE8-8CC9-1CD19C53834A}" destId="{AD5F226D-C644-4809-BD84-D3AAF3E8C7FB}" srcOrd="2" destOrd="0" presId="urn:microsoft.com/office/officeart/2005/8/layout/orgChart1"/>
    <dgm:cxn modelId="{7DDBE04A-D8CC-44B2-A5AA-D29636029FF2}" type="presParOf" srcId="{BB263C2E-A250-4796-B3D1-DFEBC63C93D1}" destId="{60C8992E-87A9-4B7B-BEA3-E8BA5661841F}" srcOrd="2" destOrd="0" presId="urn:microsoft.com/office/officeart/2005/8/layout/orgChart1"/>
    <dgm:cxn modelId="{81CC62A4-D9E1-48F0-8688-4EADF4754197}" type="presParOf" srcId="{438B044A-5A71-4C44-87EB-6F3B81DFD1A5}" destId="{5BB36988-6E95-4554-8221-547C1DC5D67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D29A5E0-4954-48A0-B706-8D894F5D13A2}">
      <dsp:nvSpPr>
        <dsp:cNvPr id="0" name=""/>
        <dsp:cNvSpPr/>
      </dsp:nvSpPr>
      <dsp:spPr>
        <a:xfrm>
          <a:off x="0" y="649128"/>
          <a:ext cx="1730240" cy="207775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122" tIns="270764" rIns="215122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300" kern="1200" dirty="0" smtClean="0"/>
            <a:t>Telaio alluminio</a:t>
          </a:r>
          <a:endParaRPr lang="it-IT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300" kern="1200" dirty="0" smtClean="0"/>
            <a:t>Moltiplica anteriore a 3 rapporti</a:t>
          </a:r>
          <a:endParaRPr lang="it-IT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300" kern="1200" dirty="0" smtClean="0"/>
            <a:t>Cambio a 8 rapporti</a:t>
          </a:r>
          <a:endParaRPr lang="it-IT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300" kern="1200" dirty="0" smtClean="0"/>
            <a:t>Freni a disco</a:t>
          </a:r>
          <a:endParaRPr lang="it-IT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300" kern="1200" dirty="0" err="1" smtClean="0"/>
            <a:t>ecc…</a:t>
          </a:r>
          <a:endParaRPr lang="it-IT" sz="1300" kern="1200" dirty="0"/>
        </a:p>
      </dsp:txBody>
      <dsp:txXfrm>
        <a:off x="0" y="649128"/>
        <a:ext cx="1730240" cy="2077751"/>
      </dsp:txXfrm>
    </dsp:sp>
    <dsp:sp modelId="{9D3314E6-B3F0-4B26-8F29-D99D7D31C289}">
      <dsp:nvSpPr>
        <dsp:cNvPr id="0" name=""/>
        <dsp:cNvSpPr/>
      </dsp:nvSpPr>
      <dsp:spPr>
        <a:xfrm>
          <a:off x="138590" y="457248"/>
          <a:ext cx="194026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337" tIns="0" rIns="73337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kern="1200" dirty="0" smtClean="0"/>
            <a:t>Modello mountain-bike</a:t>
          </a:r>
          <a:endParaRPr lang="it-IT" sz="1300" kern="1200" dirty="0"/>
        </a:p>
      </dsp:txBody>
      <dsp:txXfrm>
        <a:off x="138590" y="457248"/>
        <a:ext cx="1940260" cy="38376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61F8C02-20BA-47D4-B588-9C1839029BE5}">
      <dsp:nvSpPr>
        <dsp:cNvPr id="0" name=""/>
        <dsp:cNvSpPr/>
      </dsp:nvSpPr>
      <dsp:spPr>
        <a:xfrm>
          <a:off x="3267947" y="280"/>
          <a:ext cx="880928" cy="5872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persona</a:t>
          </a:r>
          <a:endParaRPr lang="it-IT" sz="1400" kern="1200" dirty="0"/>
        </a:p>
      </dsp:txBody>
      <dsp:txXfrm>
        <a:off x="3267947" y="280"/>
        <a:ext cx="880928" cy="587285"/>
      </dsp:txXfrm>
    </dsp:sp>
    <dsp:sp modelId="{9A64BEAC-9752-4AE4-BD7A-150300F587AA}">
      <dsp:nvSpPr>
        <dsp:cNvPr id="0" name=""/>
        <dsp:cNvSpPr/>
      </dsp:nvSpPr>
      <dsp:spPr>
        <a:xfrm>
          <a:off x="2563204" y="587566"/>
          <a:ext cx="1145207" cy="234914"/>
        </a:xfrm>
        <a:custGeom>
          <a:avLst/>
          <a:gdLst/>
          <a:ahLst/>
          <a:cxnLst/>
          <a:rect l="0" t="0" r="0" b="0"/>
          <a:pathLst>
            <a:path>
              <a:moveTo>
                <a:pt x="1145207" y="0"/>
              </a:moveTo>
              <a:lnTo>
                <a:pt x="1145207" y="117457"/>
              </a:lnTo>
              <a:lnTo>
                <a:pt x="0" y="117457"/>
              </a:lnTo>
              <a:lnTo>
                <a:pt x="0" y="23491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15CF38-BAF5-438E-8E8A-06CC4C6A9166}">
      <dsp:nvSpPr>
        <dsp:cNvPr id="0" name=""/>
        <dsp:cNvSpPr/>
      </dsp:nvSpPr>
      <dsp:spPr>
        <a:xfrm>
          <a:off x="2122739" y="822481"/>
          <a:ext cx="880928" cy="5872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nome</a:t>
          </a:r>
          <a:endParaRPr lang="it-IT" sz="1400" kern="1200" dirty="0"/>
        </a:p>
      </dsp:txBody>
      <dsp:txXfrm>
        <a:off x="2122739" y="822481"/>
        <a:ext cx="880928" cy="587285"/>
      </dsp:txXfrm>
    </dsp:sp>
    <dsp:sp modelId="{ECB2352D-AEB4-4585-B64D-F674F01DD861}">
      <dsp:nvSpPr>
        <dsp:cNvPr id="0" name=""/>
        <dsp:cNvSpPr/>
      </dsp:nvSpPr>
      <dsp:spPr>
        <a:xfrm>
          <a:off x="2517484" y="1409766"/>
          <a:ext cx="91440" cy="23491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34914"/>
              </a:lnTo>
            </a:path>
          </a:pathLst>
        </a:custGeom>
        <a:noFill/>
        <a:ln w="25400" cap="flat" cmpd="sng" algn="ctr">
          <a:solidFill>
            <a:scrgbClr r="0" g="0" b="0"/>
          </a:solidFill>
          <a:prstDash val="solid"/>
          <a:tailEnd type="triangle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237F75-CCFB-446A-88A2-2F5B82F8C485}">
      <dsp:nvSpPr>
        <dsp:cNvPr id="0" name=""/>
        <dsp:cNvSpPr/>
      </dsp:nvSpPr>
      <dsp:spPr>
        <a:xfrm>
          <a:off x="2122739" y="1644681"/>
          <a:ext cx="880928" cy="5872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"Mario"</a:t>
          </a:r>
          <a:endParaRPr lang="it-IT" sz="1400" kern="1200" dirty="0"/>
        </a:p>
      </dsp:txBody>
      <dsp:txXfrm>
        <a:off x="2122739" y="1644681"/>
        <a:ext cx="880928" cy="587285"/>
      </dsp:txXfrm>
    </dsp:sp>
    <dsp:sp modelId="{A2B69F54-8E12-46A6-85CA-94A7CB96C8DA}">
      <dsp:nvSpPr>
        <dsp:cNvPr id="0" name=""/>
        <dsp:cNvSpPr/>
      </dsp:nvSpPr>
      <dsp:spPr>
        <a:xfrm>
          <a:off x="3662692" y="587566"/>
          <a:ext cx="91440" cy="23491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3491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9F6BA3-C9D0-4FF2-95DF-8B2E52987B7B}">
      <dsp:nvSpPr>
        <dsp:cNvPr id="0" name=""/>
        <dsp:cNvSpPr/>
      </dsp:nvSpPr>
      <dsp:spPr>
        <a:xfrm>
          <a:off x="3267947" y="822481"/>
          <a:ext cx="880928" cy="5872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cognome</a:t>
          </a:r>
          <a:endParaRPr lang="it-IT" sz="1400" kern="1200" dirty="0"/>
        </a:p>
      </dsp:txBody>
      <dsp:txXfrm>
        <a:off x="3267947" y="822481"/>
        <a:ext cx="880928" cy="587285"/>
      </dsp:txXfrm>
    </dsp:sp>
    <dsp:sp modelId="{2086FF2A-6178-4064-9E8E-B9F9AE6348D6}">
      <dsp:nvSpPr>
        <dsp:cNvPr id="0" name=""/>
        <dsp:cNvSpPr/>
      </dsp:nvSpPr>
      <dsp:spPr>
        <a:xfrm>
          <a:off x="3662692" y="1409766"/>
          <a:ext cx="91440" cy="23491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34914"/>
              </a:lnTo>
            </a:path>
          </a:pathLst>
        </a:custGeom>
        <a:noFill/>
        <a:ln w="25400" cap="flat" cmpd="sng" algn="ctr">
          <a:solidFill>
            <a:scrgbClr r="0" g="0" b="0"/>
          </a:solidFill>
          <a:prstDash val="solid"/>
          <a:tailEnd type="triangle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29B705-CE78-4A1E-826D-33A44B59B4F0}">
      <dsp:nvSpPr>
        <dsp:cNvPr id="0" name=""/>
        <dsp:cNvSpPr/>
      </dsp:nvSpPr>
      <dsp:spPr>
        <a:xfrm>
          <a:off x="3267947" y="1644681"/>
          <a:ext cx="880928" cy="5872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"Rossi"</a:t>
          </a:r>
          <a:endParaRPr lang="it-IT" sz="1400" kern="1200" dirty="0"/>
        </a:p>
      </dsp:txBody>
      <dsp:txXfrm>
        <a:off x="3267947" y="1644681"/>
        <a:ext cx="880928" cy="587285"/>
      </dsp:txXfrm>
    </dsp:sp>
    <dsp:sp modelId="{A65BB449-0D07-47E7-ABB4-7C477F9F0EB9}">
      <dsp:nvSpPr>
        <dsp:cNvPr id="0" name=""/>
        <dsp:cNvSpPr/>
      </dsp:nvSpPr>
      <dsp:spPr>
        <a:xfrm>
          <a:off x="3708412" y="587566"/>
          <a:ext cx="1145207" cy="2349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457"/>
              </a:lnTo>
              <a:lnTo>
                <a:pt x="1145207" y="117457"/>
              </a:lnTo>
              <a:lnTo>
                <a:pt x="1145207" y="23491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849446-75BD-4B88-AF8A-3542391D119C}">
      <dsp:nvSpPr>
        <dsp:cNvPr id="0" name=""/>
        <dsp:cNvSpPr/>
      </dsp:nvSpPr>
      <dsp:spPr>
        <a:xfrm>
          <a:off x="4413155" y="822481"/>
          <a:ext cx="880928" cy="5872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telefono</a:t>
          </a:r>
          <a:endParaRPr lang="it-IT" sz="1400" kern="1200" dirty="0"/>
        </a:p>
      </dsp:txBody>
      <dsp:txXfrm>
        <a:off x="4413155" y="822481"/>
        <a:ext cx="880928" cy="587285"/>
      </dsp:txXfrm>
    </dsp:sp>
    <dsp:sp modelId="{4FD77A86-7B41-4F0B-9622-8B59F9C13A92}">
      <dsp:nvSpPr>
        <dsp:cNvPr id="0" name=""/>
        <dsp:cNvSpPr/>
      </dsp:nvSpPr>
      <dsp:spPr>
        <a:xfrm>
          <a:off x="4807899" y="1409766"/>
          <a:ext cx="91440" cy="23491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34914"/>
              </a:lnTo>
            </a:path>
          </a:pathLst>
        </a:custGeom>
        <a:noFill/>
        <a:ln w="25400" cap="flat" cmpd="sng" algn="ctr">
          <a:solidFill>
            <a:scrgbClr r="0" g="0" b="0"/>
          </a:solidFill>
          <a:prstDash val="solid"/>
          <a:tailEnd type="triangle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227AE7-9D17-4ADE-BA2A-59D5C2F78C01}">
      <dsp:nvSpPr>
        <dsp:cNvPr id="0" name=""/>
        <dsp:cNvSpPr/>
      </dsp:nvSpPr>
      <dsp:spPr>
        <a:xfrm>
          <a:off x="4413155" y="1644681"/>
          <a:ext cx="880928" cy="5872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"345789"</a:t>
          </a:r>
          <a:endParaRPr lang="it-IT" sz="1400" kern="1200" dirty="0"/>
        </a:p>
      </dsp:txBody>
      <dsp:txXfrm>
        <a:off x="4413155" y="1644681"/>
        <a:ext cx="880928" cy="58728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B2C06C-1CD7-44E6-AA54-99A8AFBABAA9}">
      <dsp:nvSpPr>
        <dsp:cNvPr id="0" name=""/>
        <dsp:cNvSpPr/>
      </dsp:nvSpPr>
      <dsp:spPr>
        <a:xfrm>
          <a:off x="2990054" y="61178"/>
          <a:ext cx="1148682" cy="765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err="1" smtClean="0"/>
            <a:t>window</a:t>
          </a:r>
          <a:endParaRPr lang="it-IT" sz="1700" kern="1200" dirty="0"/>
        </a:p>
      </dsp:txBody>
      <dsp:txXfrm>
        <a:off x="2990054" y="61178"/>
        <a:ext cx="1148682" cy="765788"/>
      </dsp:txXfrm>
    </dsp:sp>
    <dsp:sp modelId="{6334C273-2698-4558-AC0C-BAA0FE6701B3}">
      <dsp:nvSpPr>
        <dsp:cNvPr id="0" name=""/>
        <dsp:cNvSpPr/>
      </dsp:nvSpPr>
      <dsp:spPr>
        <a:xfrm>
          <a:off x="577822" y="826966"/>
          <a:ext cx="2986573" cy="306315"/>
        </a:xfrm>
        <a:custGeom>
          <a:avLst/>
          <a:gdLst/>
          <a:ahLst/>
          <a:cxnLst/>
          <a:rect l="0" t="0" r="0" b="0"/>
          <a:pathLst>
            <a:path>
              <a:moveTo>
                <a:pt x="2986573" y="0"/>
              </a:moveTo>
              <a:lnTo>
                <a:pt x="2986573" y="153157"/>
              </a:lnTo>
              <a:lnTo>
                <a:pt x="0" y="153157"/>
              </a:lnTo>
              <a:lnTo>
                <a:pt x="0" y="306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C730B0-C855-4966-8029-C2460840653A}">
      <dsp:nvSpPr>
        <dsp:cNvPr id="0" name=""/>
        <dsp:cNvSpPr/>
      </dsp:nvSpPr>
      <dsp:spPr>
        <a:xfrm>
          <a:off x="3480" y="1133282"/>
          <a:ext cx="1148682" cy="765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navigator</a:t>
          </a:r>
          <a:endParaRPr lang="it-IT" sz="1700" kern="1200" dirty="0"/>
        </a:p>
      </dsp:txBody>
      <dsp:txXfrm>
        <a:off x="3480" y="1133282"/>
        <a:ext cx="1148682" cy="765788"/>
      </dsp:txXfrm>
    </dsp:sp>
    <dsp:sp modelId="{41FC1C9F-3D98-459E-A56E-E4016FDBC37C}">
      <dsp:nvSpPr>
        <dsp:cNvPr id="0" name=""/>
        <dsp:cNvSpPr/>
      </dsp:nvSpPr>
      <dsp:spPr>
        <a:xfrm>
          <a:off x="2071109" y="826966"/>
          <a:ext cx="1493286" cy="306315"/>
        </a:xfrm>
        <a:custGeom>
          <a:avLst/>
          <a:gdLst/>
          <a:ahLst/>
          <a:cxnLst/>
          <a:rect l="0" t="0" r="0" b="0"/>
          <a:pathLst>
            <a:path>
              <a:moveTo>
                <a:pt x="1493286" y="0"/>
              </a:moveTo>
              <a:lnTo>
                <a:pt x="1493286" y="153157"/>
              </a:lnTo>
              <a:lnTo>
                <a:pt x="0" y="153157"/>
              </a:lnTo>
              <a:lnTo>
                <a:pt x="0" y="306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76C38B-B696-4C8A-837C-F54997663F0D}">
      <dsp:nvSpPr>
        <dsp:cNvPr id="0" name=""/>
        <dsp:cNvSpPr/>
      </dsp:nvSpPr>
      <dsp:spPr>
        <a:xfrm>
          <a:off x="1496767" y="1133282"/>
          <a:ext cx="1148682" cy="765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err="1" smtClean="0"/>
            <a:t>screen</a:t>
          </a:r>
          <a:endParaRPr lang="it-IT" sz="1700" kern="1200" dirty="0"/>
        </a:p>
      </dsp:txBody>
      <dsp:txXfrm>
        <a:off x="1496767" y="1133282"/>
        <a:ext cx="1148682" cy="765788"/>
      </dsp:txXfrm>
    </dsp:sp>
    <dsp:sp modelId="{6B25056B-B82E-486A-A085-CC37AC6ECE4F}">
      <dsp:nvSpPr>
        <dsp:cNvPr id="0" name=""/>
        <dsp:cNvSpPr/>
      </dsp:nvSpPr>
      <dsp:spPr>
        <a:xfrm>
          <a:off x="3518676" y="826966"/>
          <a:ext cx="91440" cy="30631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6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13B8FF-8DB7-402A-8ADD-67171A35632B}">
      <dsp:nvSpPr>
        <dsp:cNvPr id="0" name=""/>
        <dsp:cNvSpPr/>
      </dsp:nvSpPr>
      <dsp:spPr>
        <a:xfrm>
          <a:off x="2990054" y="1133282"/>
          <a:ext cx="1148682" cy="765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document</a:t>
          </a:r>
          <a:endParaRPr lang="it-IT" sz="1700" kern="1200" dirty="0"/>
        </a:p>
      </dsp:txBody>
      <dsp:txXfrm>
        <a:off x="2990054" y="1133282"/>
        <a:ext cx="1148682" cy="765788"/>
      </dsp:txXfrm>
    </dsp:sp>
    <dsp:sp modelId="{804B1BFC-063E-4387-84CD-BD4C45A4520B}">
      <dsp:nvSpPr>
        <dsp:cNvPr id="0" name=""/>
        <dsp:cNvSpPr/>
      </dsp:nvSpPr>
      <dsp:spPr>
        <a:xfrm>
          <a:off x="3518676" y="1899070"/>
          <a:ext cx="91440" cy="30631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6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869D14-481C-4D20-8039-BCCCA728B90F}">
      <dsp:nvSpPr>
        <dsp:cNvPr id="0" name=""/>
        <dsp:cNvSpPr/>
      </dsp:nvSpPr>
      <dsp:spPr>
        <a:xfrm>
          <a:off x="2990054" y="2205385"/>
          <a:ext cx="1148682" cy="765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html</a:t>
          </a:r>
          <a:endParaRPr lang="it-IT" sz="1700" kern="1200" dirty="0"/>
        </a:p>
      </dsp:txBody>
      <dsp:txXfrm>
        <a:off x="2990054" y="2205385"/>
        <a:ext cx="1148682" cy="765788"/>
      </dsp:txXfrm>
    </dsp:sp>
    <dsp:sp modelId="{EDF4573F-4364-4619-9A78-5BE2FB160179}">
      <dsp:nvSpPr>
        <dsp:cNvPr id="0" name=""/>
        <dsp:cNvSpPr/>
      </dsp:nvSpPr>
      <dsp:spPr>
        <a:xfrm>
          <a:off x="2817752" y="2971173"/>
          <a:ext cx="746643" cy="306315"/>
        </a:xfrm>
        <a:custGeom>
          <a:avLst/>
          <a:gdLst/>
          <a:ahLst/>
          <a:cxnLst/>
          <a:rect l="0" t="0" r="0" b="0"/>
          <a:pathLst>
            <a:path>
              <a:moveTo>
                <a:pt x="746643" y="0"/>
              </a:moveTo>
              <a:lnTo>
                <a:pt x="746643" y="153157"/>
              </a:lnTo>
              <a:lnTo>
                <a:pt x="0" y="153157"/>
              </a:lnTo>
              <a:lnTo>
                <a:pt x="0" y="306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4459A5-23AA-41E9-8424-D84E9948765E}">
      <dsp:nvSpPr>
        <dsp:cNvPr id="0" name=""/>
        <dsp:cNvSpPr/>
      </dsp:nvSpPr>
      <dsp:spPr>
        <a:xfrm>
          <a:off x="2243411" y="3277489"/>
          <a:ext cx="1148682" cy="765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head</a:t>
          </a:r>
          <a:endParaRPr lang="it-IT" sz="1700" kern="1200" dirty="0"/>
        </a:p>
      </dsp:txBody>
      <dsp:txXfrm>
        <a:off x="2243411" y="3277489"/>
        <a:ext cx="1148682" cy="765788"/>
      </dsp:txXfrm>
    </dsp:sp>
    <dsp:sp modelId="{9729DB08-86D4-4260-88ED-C210A67AAD74}">
      <dsp:nvSpPr>
        <dsp:cNvPr id="0" name=""/>
        <dsp:cNvSpPr/>
      </dsp:nvSpPr>
      <dsp:spPr>
        <a:xfrm>
          <a:off x="3564396" y="2971173"/>
          <a:ext cx="746643" cy="3063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57"/>
              </a:lnTo>
              <a:lnTo>
                <a:pt x="746643" y="153157"/>
              </a:lnTo>
              <a:lnTo>
                <a:pt x="746643" y="306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BE49D0-C0DE-445B-8547-023895FB863F}">
      <dsp:nvSpPr>
        <dsp:cNvPr id="0" name=""/>
        <dsp:cNvSpPr/>
      </dsp:nvSpPr>
      <dsp:spPr>
        <a:xfrm>
          <a:off x="3736698" y="3277489"/>
          <a:ext cx="1148682" cy="765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body</a:t>
          </a:r>
          <a:endParaRPr lang="it-IT" sz="1700" kern="1200" dirty="0"/>
        </a:p>
      </dsp:txBody>
      <dsp:txXfrm>
        <a:off x="3736698" y="3277489"/>
        <a:ext cx="1148682" cy="765788"/>
      </dsp:txXfrm>
    </dsp:sp>
    <dsp:sp modelId="{B0A82A5F-E9FB-44F1-A183-E29ADDA52AB8}">
      <dsp:nvSpPr>
        <dsp:cNvPr id="0" name=""/>
        <dsp:cNvSpPr/>
      </dsp:nvSpPr>
      <dsp:spPr>
        <a:xfrm>
          <a:off x="3564396" y="826966"/>
          <a:ext cx="1493286" cy="3063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57"/>
              </a:lnTo>
              <a:lnTo>
                <a:pt x="1493286" y="153157"/>
              </a:lnTo>
              <a:lnTo>
                <a:pt x="1493286" y="306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EBA60F-F1DD-482A-ADF8-95E408E96E7C}">
      <dsp:nvSpPr>
        <dsp:cNvPr id="0" name=""/>
        <dsp:cNvSpPr/>
      </dsp:nvSpPr>
      <dsp:spPr>
        <a:xfrm>
          <a:off x="4483341" y="1133282"/>
          <a:ext cx="1148682" cy="765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err="1" smtClean="0"/>
            <a:t>history</a:t>
          </a:r>
          <a:endParaRPr lang="it-IT" sz="1700" kern="1200" dirty="0"/>
        </a:p>
      </dsp:txBody>
      <dsp:txXfrm>
        <a:off x="4483341" y="1133282"/>
        <a:ext cx="1148682" cy="765788"/>
      </dsp:txXfrm>
    </dsp:sp>
    <dsp:sp modelId="{554FDED7-94FE-4940-940D-7819897FF236}">
      <dsp:nvSpPr>
        <dsp:cNvPr id="0" name=""/>
        <dsp:cNvSpPr/>
      </dsp:nvSpPr>
      <dsp:spPr>
        <a:xfrm>
          <a:off x="3564396" y="826966"/>
          <a:ext cx="2986573" cy="3063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57"/>
              </a:lnTo>
              <a:lnTo>
                <a:pt x="2986573" y="153157"/>
              </a:lnTo>
              <a:lnTo>
                <a:pt x="2986573" y="306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2E4AAC-0B0B-469D-AE90-24D0E4D6700E}">
      <dsp:nvSpPr>
        <dsp:cNvPr id="0" name=""/>
        <dsp:cNvSpPr/>
      </dsp:nvSpPr>
      <dsp:spPr>
        <a:xfrm>
          <a:off x="5976628" y="1133282"/>
          <a:ext cx="1148682" cy="765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location</a:t>
          </a:r>
          <a:endParaRPr lang="it-IT" sz="1700" kern="1200" dirty="0"/>
        </a:p>
      </dsp:txBody>
      <dsp:txXfrm>
        <a:off x="5976628" y="1133282"/>
        <a:ext cx="1148682" cy="76578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8AA2DD6-5D16-4CEA-B6C4-E6B72857FFB1}">
      <dsp:nvSpPr>
        <dsp:cNvPr id="0" name=""/>
        <dsp:cNvSpPr/>
      </dsp:nvSpPr>
      <dsp:spPr>
        <a:xfrm rot="5400000">
          <a:off x="1863984" y="-306674"/>
          <a:ext cx="1463794" cy="244318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100" kern="1200" dirty="0" smtClean="0"/>
            <a:t>Tutti gli </a:t>
          </a:r>
          <a:r>
            <a:rPr lang="it-IT" sz="1100" b="1" kern="1200" dirty="0" err="1" smtClean="0"/>
            <a:t>element</a:t>
          </a:r>
          <a:r>
            <a:rPr lang="it-IT" sz="1100" kern="1200" dirty="0" smtClean="0"/>
            <a:t> possono avere attributi</a:t>
          </a:r>
          <a:endParaRPr lang="it-IT" sz="11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100" kern="1200" dirty="0" smtClean="0"/>
            <a:t>La maggior parte degli </a:t>
          </a:r>
          <a:r>
            <a:rPr lang="it-IT" sz="1100" b="1" kern="1200" dirty="0" err="1" smtClean="0"/>
            <a:t>element</a:t>
          </a:r>
          <a:r>
            <a:rPr lang="it-IT" sz="1100" kern="1200" dirty="0" smtClean="0"/>
            <a:t> può contenere altri nodi</a:t>
          </a:r>
          <a:endParaRPr lang="it-IT" sz="1100" kern="1200" dirty="0"/>
        </a:p>
      </dsp:txBody>
      <dsp:txXfrm rot="5400000">
        <a:off x="1863984" y="-306674"/>
        <a:ext cx="1463794" cy="2443182"/>
      </dsp:txXfrm>
    </dsp:sp>
    <dsp:sp modelId="{1472536A-6639-46AF-8A3B-9C640F7E5B14}">
      <dsp:nvSpPr>
        <dsp:cNvPr id="0" name=""/>
        <dsp:cNvSpPr/>
      </dsp:nvSpPr>
      <dsp:spPr>
        <a:xfrm>
          <a:off x="0" y="45"/>
          <a:ext cx="1374290" cy="18297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err="1" smtClean="0"/>
            <a:t>element</a:t>
          </a:r>
          <a:r>
            <a:rPr lang="it-IT" sz="1600" kern="1200" dirty="0" smtClean="0"/>
            <a:t> </a:t>
          </a:r>
          <a:r>
            <a:rPr lang="it-IT" sz="1400" kern="1200" dirty="0" smtClean="0"/>
            <a:t>sono i nodi che corrispondono ai </a:t>
          </a:r>
          <a:r>
            <a:rPr lang="it-IT" sz="1400" kern="1200" dirty="0" err="1" smtClean="0"/>
            <a:t>tag</a:t>
          </a:r>
          <a:r>
            <a:rPr lang="it-IT" sz="1400" kern="1200" dirty="0" smtClean="0"/>
            <a:t> HTML</a:t>
          </a:r>
          <a:endParaRPr lang="it-IT" sz="1400" kern="1200" dirty="0"/>
        </a:p>
      </dsp:txBody>
      <dsp:txXfrm>
        <a:off x="0" y="45"/>
        <a:ext cx="1374290" cy="1829743"/>
      </dsp:txXfrm>
    </dsp:sp>
    <dsp:sp modelId="{A4FF71D7-2BAC-490A-9B1D-CCF282EAA1C0}">
      <dsp:nvSpPr>
        <dsp:cNvPr id="0" name=""/>
        <dsp:cNvSpPr/>
      </dsp:nvSpPr>
      <dsp:spPr>
        <a:xfrm rot="5400000">
          <a:off x="1863984" y="1614556"/>
          <a:ext cx="1463794" cy="244318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100" b="1" kern="1200" dirty="0" smtClean="0"/>
            <a:t>i </a:t>
          </a:r>
          <a:r>
            <a:rPr lang="it-IT" sz="1100" b="1" kern="1200" dirty="0" err="1" smtClean="0"/>
            <a:t>textNode</a:t>
          </a:r>
          <a:r>
            <a:rPr lang="it-IT" sz="1100" kern="1200" dirty="0" smtClean="0"/>
            <a:t>  non hanno attributi</a:t>
          </a:r>
          <a:endParaRPr lang="it-IT" sz="11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100" b="1" kern="1200" dirty="0" smtClean="0"/>
            <a:t>i </a:t>
          </a:r>
          <a:r>
            <a:rPr lang="it-IT" sz="1100" b="1" kern="1200" dirty="0" err="1" smtClean="0"/>
            <a:t>textNode</a:t>
          </a:r>
          <a:r>
            <a:rPr lang="it-IT" sz="1100" kern="1200" dirty="0" smtClean="0"/>
            <a:t> non contengono altri nodi</a:t>
          </a:r>
          <a:endParaRPr lang="it-IT" sz="11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100" b="1" kern="1200" dirty="0" smtClean="0"/>
            <a:t>i </a:t>
          </a:r>
          <a:r>
            <a:rPr lang="it-IT" sz="1100" b="1" kern="1200" dirty="0" err="1" smtClean="0"/>
            <a:t>textNode</a:t>
          </a:r>
          <a:r>
            <a:rPr lang="it-IT" sz="1100" b="1" kern="1200" dirty="0" smtClean="0"/>
            <a:t> </a:t>
          </a:r>
          <a:r>
            <a:rPr lang="it-IT" sz="1100" kern="1200" dirty="0" smtClean="0"/>
            <a:t>hanno una proprietà che restituisce il testo che contengono</a:t>
          </a:r>
          <a:endParaRPr lang="it-IT" sz="11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t-IT" sz="11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t-IT" sz="1100" kern="1200" dirty="0"/>
        </a:p>
      </dsp:txBody>
      <dsp:txXfrm rot="5400000">
        <a:off x="1863984" y="1614556"/>
        <a:ext cx="1463794" cy="2443182"/>
      </dsp:txXfrm>
    </dsp:sp>
    <dsp:sp modelId="{762F8038-3A61-433D-8341-9FBACD8E8113}">
      <dsp:nvSpPr>
        <dsp:cNvPr id="0" name=""/>
        <dsp:cNvSpPr/>
      </dsp:nvSpPr>
      <dsp:spPr>
        <a:xfrm>
          <a:off x="0" y="1921276"/>
          <a:ext cx="1374290" cy="18297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err="1" smtClean="0"/>
            <a:t>textNode</a:t>
          </a:r>
          <a:r>
            <a:rPr lang="it-IT" sz="1600" kern="1200" dirty="0" smtClean="0"/>
            <a:t> </a:t>
          </a:r>
          <a:r>
            <a:rPr lang="it-IT" sz="1400" kern="1200" dirty="0" smtClean="0"/>
            <a:t>sono i nodi che corrispondono al testo all'interno dei </a:t>
          </a:r>
          <a:r>
            <a:rPr lang="it-IT" sz="1400" kern="1200" dirty="0" err="1" smtClean="0"/>
            <a:t>tag</a:t>
          </a:r>
          <a:r>
            <a:rPr lang="it-IT" sz="1400" kern="1200" dirty="0" smtClean="0"/>
            <a:t> HTML</a:t>
          </a:r>
          <a:endParaRPr lang="it-IT" sz="1400" kern="1200" dirty="0"/>
        </a:p>
      </dsp:txBody>
      <dsp:txXfrm>
        <a:off x="0" y="1921276"/>
        <a:ext cx="1374290" cy="1829743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A55F675-74AC-44F7-9FF0-9E6703BE074E}">
      <dsp:nvSpPr>
        <dsp:cNvPr id="0" name=""/>
        <dsp:cNvSpPr/>
      </dsp:nvSpPr>
      <dsp:spPr>
        <a:xfrm>
          <a:off x="2293145" y="135995"/>
          <a:ext cx="1174349" cy="7828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err="1" smtClean="0"/>
            <a:t>parentNode</a:t>
          </a:r>
          <a:endParaRPr lang="it-IT" sz="1200" kern="1200" dirty="0"/>
        </a:p>
      </dsp:txBody>
      <dsp:txXfrm>
        <a:off x="2293145" y="135995"/>
        <a:ext cx="1174349" cy="782899"/>
      </dsp:txXfrm>
    </dsp:sp>
    <dsp:sp modelId="{457EB44D-2730-438D-A189-19ECA19E25C7}">
      <dsp:nvSpPr>
        <dsp:cNvPr id="0" name=""/>
        <dsp:cNvSpPr/>
      </dsp:nvSpPr>
      <dsp:spPr>
        <a:xfrm>
          <a:off x="1353666" y="918894"/>
          <a:ext cx="1526653" cy="313159"/>
        </a:xfrm>
        <a:custGeom>
          <a:avLst/>
          <a:gdLst/>
          <a:ahLst/>
          <a:cxnLst/>
          <a:rect l="0" t="0" r="0" b="0"/>
          <a:pathLst>
            <a:path>
              <a:moveTo>
                <a:pt x="1526653" y="0"/>
              </a:moveTo>
              <a:lnTo>
                <a:pt x="1526653" y="156579"/>
              </a:lnTo>
              <a:lnTo>
                <a:pt x="0" y="156579"/>
              </a:lnTo>
              <a:lnTo>
                <a:pt x="0" y="31315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71A905-A1E9-49FE-8FCF-9C9D404DBC78}">
      <dsp:nvSpPr>
        <dsp:cNvPr id="0" name=""/>
        <dsp:cNvSpPr/>
      </dsp:nvSpPr>
      <dsp:spPr>
        <a:xfrm>
          <a:off x="766491" y="1232054"/>
          <a:ext cx="1174349" cy="7828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err="1" smtClean="0"/>
            <a:t>previousSibling</a:t>
          </a:r>
          <a:endParaRPr lang="it-IT" sz="1200" kern="1200" dirty="0"/>
        </a:p>
      </dsp:txBody>
      <dsp:txXfrm>
        <a:off x="766491" y="1232054"/>
        <a:ext cx="1174349" cy="782899"/>
      </dsp:txXfrm>
    </dsp:sp>
    <dsp:sp modelId="{66718D44-7321-4867-8CF4-05974893E040}">
      <dsp:nvSpPr>
        <dsp:cNvPr id="0" name=""/>
        <dsp:cNvSpPr/>
      </dsp:nvSpPr>
      <dsp:spPr>
        <a:xfrm>
          <a:off x="2834599" y="918894"/>
          <a:ext cx="91440" cy="31315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315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375496-1640-4B9D-B3E3-C2A8767BD6EF}">
      <dsp:nvSpPr>
        <dsp:cNvPr id="0" name=""/>
        <dsp:cNvSpPr/>
      </dsp:nvSpPr>
      <dsp:spPr>
        <a:xfrm>
          <a:off x="2293145" y="1232054"/>
          <a:ext cx="1174349" cy="7828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b="1" kern="1200" dirty="0" smtClean="0">
              <a:solidFill>
                <a:srgbClr val="FFFF00"/>
              </a:solidFill>
            </a:rPr>
            <a:t>nodo</a:t>
          </a:r>
          <a:endParaRPr lang="it-IT" sz="1200" b="1" kern="1200" dirty="0">
            <a:solidFill>
              <a:srgbClr val="FFFF00"/>
            </a:solidFill>
          </a:endParaRPr>
        </a:p>
      </dsp:txBody>
      <dsp:txXfrm>
        <a:off x="2293145" y="1232054"/>
        <a:ext cx="1174349" cy="782899"/>
      </dsp:txXfrm>
    </dsp:sp>
    <dsp:sp modelId="{DC143C4E-126C-4E2A-98ED-B0B849998648}">
      <dsp:nvSpPr>
        <dsp:cNvPr id="0" name=""/>
        <dsp:cNvSpPr/>
      </dsp:nvSpPr>
      <dsp:spPr>
        <a:xfrm>
          <a:off x="590339" y="2014954"/>
          <a:ext cx="2289980" cy="313159"/>
        </a:xfrm>
        <a:custGeom>
          <a:avLst/>
          <a:gdLst/>
          <a:ahLst/>
          <a:cxnLst/>
          <a:rect l="0" t="0" r="0" b="0"/>
          <a:pathLst>
            <a:path>
              <a:moveTo>
                <a:pt x="2289980" y="0"/>
              </a:moveTo>
              <a:lnTo>
                <a:pt x="2289980" y="156579"/>
              </a:lnTo>
              <a:lnTo>
                <a:pt x="0" y="156579"/>
              </a:lnTo>
              <a:lnTo>
                <a:pt x="0" y="31315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86757B-FBE9-4E1C-8269-CB3789CE4146}">
      <dsp:nvSpPr>
        <dsp:cNvPr id="0" name=""/>
        <dsp:cNvSpPr/>
      </dsp:nvSpPr>
      <dsp:spPr>
        <a:xfrm>
          <a:off x="3164" y="2328114"/>
          <a:ext cx="1174349" cy="7828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err="1" smtClean="0"/>
            <a:t>firstChild</a:t>
          </a:r>
          <a:r>
            <a:rPr lang="it-IT" sz="1200" kern="1200" dirty="0" smtClean="0"/>
            <a:t/>
          </a:r>
          <a:br>
            <a:rPr lang="it-IT" sz="1200" kern="1200" dirty="0" smtClean="0"/>
          </a:br>
          <a:r>
            <a:rPr lang="it-IT" sz="1200" kern="1200" dirty="0" err="1" smtClean="0"/>
            <a:t>childNodes</a:t>
          </a:r>
          <a:r>
            <a:rPr lang="it-IT" sz="1200" kern="1200" dirty="0" smtClean="0"/>
            <a:t>[0]</a:t>
          </a:r>
          <a:endParaRPr lang="it-IT" sz="1200" kern="1200" dirty="0"/>
        </a:p>
      </dsp:txBody>
      <dsp:txXfrm>
        <a:off x="3164" y="2328114"/>
        <a:ext cx="1174349" cy="782899"/>
      </dsp:txXfrm>
    </dsp:sp>
    <dsp:sp modelId="{E309E9D2-C8DA-4645-8CFE-A82DAFCFFA9F}">
      <dsp:nvSpPr>
        <dsp:cNvPr id="0" name=""/>
        <dsp:cNvSpPr/>
      </dsp:nvSpPr>
      <dsp:spPr>
        <a:xfrm>
          <a:off x="2116993" y="2014954"/>
          <a:ext cx="763326" cy="313159"/>
        </a:xfrm>
        <a:custGeom>
          <a:avLst/>
          <a:gdLst/>
          <a:ahLst/>
          <a:cxnLst/>
          <a:rect l="0" t="0" r="0" b="0"/>
          <a:pathLst>
            <a:path>
              <a:moveTo>
                <a:pt x="763326" y="0"/>
              </a:moveTo>
              <a:lnTo>
                <a:pt x="763326" y="156579"/>
              </a:lnTo>
              <a:lnTo>
                <a:pt x="0" y="156579"/>
              </a:lnTo>
              <a:lnTo>
                <a:pt x="0" y="31315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43B7AA-6460-46B6-B63A-46B262EE18A2}">
      <dsp:nvSpPr>
        <dsp:cNvPr id="0" name=""/>
        <dsp:cNvSpPr/>
      </dsp:nvSpPr>
      <dsp:spPr>
        <a:xfrm>
          <a:off x="1529818" y="2328114"/>
          <a:ext cx="1174349" cy="7828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err="1" smtClean="0"/>
            <a:t>childNodes</a:t>
          </a:r>
          <a:r>
            <a:rPr lang="it-IT" sz="1200" kern="1200" dirty="0" smtClean="0"/>
            <a:t>[1]</a:t>
          </a:r>
          <a:endParaRPr lang="it-IT" sz="1200" kern="1200" dirty="0"/>
        </a:p>
      </dsp:txBody>
      <dsp:txXfrm>
        <a:off x="1529818" y="2328114"/>
        <a:ext cx="1174349" cy="782899"/>
      </dsp:txXfrm>
    </dsp:sp>
    <dsp:sp modelId="{DB982788-05BA-4EE4-88C3-B2BB1B8B960C}">
      <dsp:nvSpPr>
        <dsp:cNvPr id="0" name=""/>
        <dsp:cNvSpPr/>
      </dsp:nvSpPr>
      <dsp:spPr>
        <a:xfrm>
          <a:off x="2880320" y="2014954"/>
          <a:ext cx="763326" cy="3131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6579"/>
              </a:lnTo>
              <a:lnTo>
                <a:pt x="763326" y="156579"/>
              </a:lnTo>
              <a:lnTo>
                <a:pt x="763326" y="31315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FCA27C-B224-4C64-BCAF-7F6FFC4DA411}">
      <dsp:nvSpPr>
        <dsp:cNvPr id="0" name=""/>
        <dsp:cNvSpPr/>
      </dsp:nvSpPr>
      <dsp:spPr>
        <a:xfrm>
          <a:off x="3056472" y="2328114"/>
          <a:ext cx="1174349" cy="7828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err="1" smtClean="0"/>
            <a:t>childNodes</a:t>
          </a:r>
          <a:r>
            <a:rPr lang="it-IT" sz="1200" kern="1200" dirty="0" smtClean="0"/>
            <a:t>[2]</a:t>
          </a:r>
          <a:endParaRPr lang="it-IT" sz="1200" kern="1200" dirty="0"/>
        </a:p>
      </dsp:txBody>
      <dsp:txXfrm>
        <a:off x="3056472" y="2328114"/>
        <a:ext cx="1174349" cy="782899"/>
      </dsp:txXfrm>
    </dsp:sp>
    <dsp:sp modelId="{4A2EBD8F-2A8F-4E01-BFB8-1F79F267940B}">
      <dsp:nvSpPr>
        <dsp:cNvPr id="0" name=""/>
        <dsp:cNvSpPr/>
      </dsp:nvSpPr>
      <dsp:spPr>
        <a:xfrm>
          <a:off x="2880320" y="2014954"/>
          <a:ext cx="2289980" cy="3131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6579"/>
              </a:lnTo>
              <a:lnTo>
                <a:pt x="2289980" y="156579"/>
              </a:lnTo>
              <a:lnTo>
                <a:pt x="2289980" y="31315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688A6B-32AE-4C41-BBDF-C073B81AE6EE}">
      <dsp:nvSpPr>
        <dsp:cNvPr id="0" name=""/>
        <dsp:cNvSpPr/>
      </dsp:nvSpPr>
      <dsp:spPr>
        <a:xfrm>
          <a:off x="4583126" y="2328114"/>
          <a:ext cx="1174349" cy="7828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err="1" smtClean="0"/>
            <a:t>lastChild</a:t>
          </a:r>
          <a:r>
            <a:rPr lang="it-IT" sz="1200" kern="1200" dirty="0" smtClean="0"/>
            <a:t/>
          </a:r>
          <a:br>
            <a:rPr lang="it-IT" sz="1200" kern="1200" dirty="0" smtClean="0"/>
          </a:br>
          <a:r>
            <a:rPr lang="it-IT" sz="1200" kern="1200" dirty="0" smtClean="0"/>
            <a:t> </a:t>
          </a:r>
          <a:r>
            <a:rPr lang="it-IT" sz="1200" kern="1200" dirty="0" err="1" smtClean="0"/>
            <a:t>childNodes</a:t>
          </a:r>
          <a:r>
            <a:rPr lang="it-IT" sz="1200" kern="1200" dirty="0" smtClean="0"/>
            <a:t>[3]</a:t>
          </a:r>
          <a:endParaRPr lang="it-IT" sz="1200" kern="1200" dirty="0"/>
        </a:p>
      </dsp:txBody>
      <dsp:txXfrm>
        <a:off x="4583126" y="2328114"/>
        <a:ext cx="1174349" cy="782899"/>
      </dsp:txXfrm>
    </dsp:sp>
    <dsp:sp modelId="{263EC361-C6EB-4582-A562-DBBD5258CD8B}">
      <dsp:nvSpPr>
        <dsp:cNvPr id="0" name=""/>
        <dsp:cNvSpPr/>
      </dsp:nvSpPr>
      <dsp:spPr>
        <a:xfrm>
          <a:off x="2880319" y="918894"/>
          <a:ext cx="1526653" cy="3131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6579"/>
              </a:lnTo>
              <a:lnTo>
                <a:pt x="1526653" y="156579"/>
              </a:lnTo>
              <a:lnTo>
                <a:pt x="1526653" y="31315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177FD1-E4D5-481D-8F1C-7D804B87BD34}">
      <dsp:nvSpPr>
        <dsp:cNvPr id="0" name=""/>
        <dsp:cNvSpPr/>
      </dsp:nvSpPr>
      <dsp:spPr>
        <a:xfrm>
          <a:off x="3819799" y="1232054"/>
          <a:ext cx="1174349" cy="7828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err="1" smtClean="0"/>
            <a:t>nextSibling</a:t>
          </a:r>
          <a:endParaRPr lang="it-IT" sz="1200" kern="1200" dirty="0"/>
        </a:p>
      </dsp:txBody>
      <dsp:txXfrm>
        <a:off x="3819799" y="1232054"/>
        <a:ext cx="1174349" cy="78289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1031E7-FE96-41E0-B67F-8AFEA47BD31C}">
      <dsp:nvSpPr>
        <dsp:cNvPr id="0" name=""/>
        <dsp:cNvSpPr/>
      </dsp:nvSpPr>
      <dsp:spPr>
        <a:xfrm>
          <a:off x="6557209" y="1877638"/>
          <a:ext cx="146544" cy="18366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36691"/>
              </a:lnTo>
              <a:lnTo>
                <a:pt x="146544" y="183669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61E64B-1437-4D70-B2E7-6B5789A6DFB7}">
      <dsp:nvSpPr>
        <dsp:cNvPr id="0" name=""/>
        <dsp:cNvSpPr/>
      </dsp:nvSpPr>
      <dsp:spPr>
        <a:xfrm>
          <a:off x="6557209" y="1877638"/>
          <a:ext cx="146544" cy="1143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3047"/>
              </a:lnTo>
              <a:lnTo>
                <a:pt x="146544" y="114304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6B3966-4CE3-4559-946F-8B328BC2D251}">
      <dsp:nvSpPr>
        <dsp:cNvPr id="0" name=""/>
        <dsp:cNvSpPr/>
      </dsp:nvSpPr>
      <dsp:spPr>
        <a:xfrm>
          <a:off x="6557209" y="1877638"/>
          <a:ext cx="146544" cy="4494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9403"/>
              </a:lnTo>
              <a:lnTo>
                <a:pt x="146544" y="44940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B096B1-4665-4C51-AA8C-7CE483E93BBA}">
      <dsp:nvSpPr>
        <dsp:cNvPr id="0" name=""/>
        <dsp:cNvSpPr/>
      </dsp:nvSpPr>
      <dsp:spPr>
        <a:xfrm>
          <a:off x="6902274" y="1183994"/>
          <a:ext cx="91440" cy="20516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516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81AC77-FA9F-4E6C-B98A-9FE7730A2791}">
      <dsp:nvSpPr>
        <dsp:cNvPr id="0" name=""/>
        <dsp:cNvSpPr/>
      </dsp:nvSpPr>
      <dsp:spPr>
        <a:xfrm>
          <a:off x="3992679" y="490350"/>
          <a:ext cx="2955314" cy="2051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581"/>
              </a:lnTo>
              <a:lnTo>
                <a:pt x="2955314" y="102581"/>
              </a:lnTo>
              <a:lnTo>
                <a:pt x="2955314" y="2051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F4B316-AB7C-442C-B1DF-D1E95C4612C1}">
      <dsp:nvSpPr>
        <dsp:cNvPr id="0" name=""/>
        <dsp:cNvSpPr/>
      </dsp:nvSpPr>
      <dsp:spPr>
        <a:xfrm>
          <a:off x="5375083" y="1877638"/>
          <a:ext cx="146544" cy="18366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36691"/>
              </a:lnTo>
              <a:lnTo>
                <a:pt x="146544" y="183669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6ABFC5-7785-476C-BF5F-773055DAB58B}">
      <dsp:nvSpPr>
        <dsp:cNvPr id="0" name=""/>
        <dsp:cNvSpPr/>
      </dsp:nvSpPr>
      <dsp:spPr>
        <a:xfrm>
          <a:off x="5375083" y="1877638"/>
          <a:ext cx="146544" cy="1143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3047"/>
              </a:lnTo>
              <a:lnTo>
                <a:pt x="146544" y="114304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131732-BF81-4F60-BF00-45094257BE74}">
      <dsp:nvSpPr>
        <dsp:cNvPr id="0" name=""/>
        <dsp:cNvSpPr/>
      </dsp:nvSpPr>
      <dsp:spPr>
        <a:xfrm>
          <a:off x="5375083" y="1877638"/>
          <a:ext cx="146544" cy="4494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9403"/>
              </a:lnTo>
              <a:lnTo>
                <a:pt x="146544" y="44940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861874-6BF8-47C2-BD36-609B528E530F}">
      <dsp:nvSpPr>
        <dsp:cNvPr id="0" name=""/>
        <dsp:cNvSpPr/>
      </dsp:nvSpPr>
      <dsp:spPr>
        <a:xfrm>
          <a:off x="4583742" y="1183994"/>
          <a:ext cx="1182125" cy="2051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581"/>
              </a:lnTo>
              <a:lnTo>
                <a:pt x="1182125" y="102581"/>
              </a:lnTo>
              <a:lnTo>
                <a:pt x="1182125" y="20516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FD49DA-E0AB-4E72-B5C3-ABA8C1429473}">
      <dsp:nvSpPr>
        <dsp:cNvPr id="0" name=""/>
        <dsp:cNvSpPr/>
      </dsp:nvSpPr>
      <dsp:spPr>
        <a:xfrm>
          <a:off x="4192957" y="1877638"/>
          <a:ext cx="146544" cy="18366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36691"/>
              </a:lnTo>
              <a:lnTo>
                <a:pt x="146544" y="183669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217309-5E7A-4372-9EEE-7890FF086A54}">
      <dsp:nvSpPr>
        <dsp:cNvPr id="0" name=""/>
        <dsp:cNvSpPr/>
      </dsp:nvSpPr>
      <dsp:spPr>
        <a:xfrm>
          <a:off x="4192957" y="1877638"/>
          <a:ext cx="146544" cy="1143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3047"/>
              </a:lnTo>
              <a:lnTo>
                <a:pt x="146544" y="114304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BEC2E5-6C91-4072-81C1-22DC620CC14A}">
      <dsp:nvSpPr>
        <dsp:cNvPr id="0" name=""/>
        <dsp:cNvSpPr/>
      </dsp:nvSpPr>
      <dsp:spPr>
        <a:xfrm>
          <a:off x="4192957" y="1877638"/>
          <a:ext cx="146544" cy="4494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9403"/>
              </a:lnTo>
              <a:lnTo>
                <a:pt x="146544" y="44940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3CA6A2-2C68-4F5C-AAA6-FD5684BB10B0}">
      <dsp:nvSpPr>
        <dsp:cNvPr id="0" name=""/>
        <dsp:cNvSpPr/>
      </dsp:nvSpPr>
      <dsp:spPr>
        <a:xfrm>
          <a:off x="4538022" y="1183994"/>
          <a:ext cx="91440" cy="20516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516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6A57CC-828B-41C3-B93D-EB266EF2FCAE}">
      <dsp:nvSpPr>
        <dsp:cNvPr id="0" name=""/>
        <dsp:cNvSpPr/>
      </dsp:nvSpPr>
      <dsp:spPr>
        <a:xfrm>
          <a:off x="3010831" y="1877638"/>
          <a:ext cx="146544" cy="18366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36691"/>
              </a:lnTo>
              <a:lnTo>
                <a:pt x="146544" y="183669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9E0139-08B1-4649-BDB4-398D1115AF72}">
      <dsp:nvSpPr>
        <dsp:cNvPr id="0" name=""/>
        <dsp:cNvSpPr/>
      </dsp:nvSpPr>
      <dsp:spPr>
        <a:xfrm>
          <a:off x="3010831" y="1877638"/>
          <a:ext cx="146544" cy="1143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3047"/>
              </a:lnTo>
              <a:lnTo>
                <a:pt x="146544" y="114304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DC5A64-21D3-4246-8517-C9B18F045333}">
      <dsp:nvSpPr>
        <dsp:cNvPr id="0" name=""/>
        <dsp:cNvSpPr/>
      </dsp:nvSpPr>
      <dsp:spPr>
        <a:xfrm>
          <a:off x="3010831" y="1877638"/>
          <a:ext cx="146544" cy="4494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9403"/>
              </a:lnTo>
              <a:lnTo>
                <a:pt x="146544" y="44940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D97103-A97A-4D3B-B743-D29D86389757}">
      <dsp:nvSpPr>
        <dsp:cNvPr id="0" name=""/>
        <dsp:cNvSpPr/>
      </dsp:nvSpPr>
      <dsp:spPr>
        <a:xfrm>
          <a:off x="3401616" y="1183994"/>
          <a:ext cx="1182125" cy="205162"/>
        </a:xfrm>
        <a:custGeom>
          <a:avLst/>
          <a:gdLst/>
          <a:ahLst/>
          <a:cxnLst/>
          <a:rect l="0" t="0" r="0" b="0"/>
          <a:pathLst>
            <a:path>
              <a:moveTo>
                <a:pt x="1182125" y="0"/>
              </a:moveTo>
              <a:lnTo>
                <a:pt x="1182125" y="102581"/>
              </a:lnTo>
              <a:lnTo>
                <a:pt x="0" y="102581"/>
              </a:lnTo>
              <a:lnTo>
                <a:pt x="0" y="20516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6625D5-CD84-43B3-AC65-659A9C17A31A}">
      <dsp:nvSpPr>
        <dsp:cNvPr id="0" name=""/>
        <dsp:cNvSpPr/>
      </dsp:nvSpPr>
      <dsp:spPr>
        <a:xfrm>
          <a:off x="3992679" y="490350"/>
          <a:ext cx="591062" cy="2051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581"/>
              </a:lnTo>
              <a:lnTo>
                <a:pt x="591062" y="102581"/>
              </a:lnTo>
              <a:lnTo>
                <a:pt x="591062" y="2051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FD21FA-9B71-4506-8EB0-A6C463A594A5}">
      <dsp:nvSpPr>
        <dsp:cNvPr id="0" name=""/>
        <dsp:cNvSpPr/>
      </dsp:nvSpPr>
      <dsp:spPr>
        <a:xfrm>
          <a:off x="1828705" y="1877638"/>
          <a:ext cx="146544" cy="18366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36691"/>
              </a:lnTo>
              <a:lnTo>
                <a:pt x="146544" y="183669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6C77F3-E59D-41B3-A958-55262BBEFB66}">
      <dsp:nvSpPr>
        <dsp:cNvPr id="0" name=""/>
        <dsp:cNvSpPr/>
      </dsp:nvSpPr>
      <dsp:spPr>
        <a:xfrm>
          <a:off x="1828705" y="1877638"/>
          <a:ext cx="146544" cy="1143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3047"/>
              </a:lnTo>
              <a:lnTo>
                <a:pt x="146544" y="114304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50FE81-B1D7-40A7-9DBC-CB266B929F6E}">
      <dsp:nvSpPr>
        <dsp:cNvPr id="0" name=""/>
        <dsp:cNvSpPr/>
      </dsp:nvSpPr>
      <dsp:spPr>
        <a:xfrm>
          <a:off x="1828705" y="1877638"/>
          <a:ext cx="146544" cy="4494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9403"/>
              </a:lnTo>
              <a:lnTo>
                <a:pt x="146544" y="44940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4A7D1B-583A-415F-A3C1-4836D6991BA7}">
      <dsp:nvSpPr>
        <dsp:cNvPr id="0" name=""/>
        <dsp:cNvSpPr/>
      </dsp:nvSpPr>
      <dsp:spPr>
        <a:xfrm>
          <a:off x="2173770" y="1183994"/>
          <a:ext cx="91440" cy="20516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516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9890FF-969D-490B-8A00-509DA64367F7}">
      <dsp:nvSpPr>
        <dsp:cNvPr id="0" name=""/>
        <dsp:cNvSpPr/>
      </dsp:nvSpPr>
      <dsp:spPr>
        <a:xfrm>
          <a:off x="2219490" y="490350"/>
          <a:ext cx="1773188" cy="205162"/>
        </a:xfrm>
        <a:custGeom>
          <a:avLst/>
          <a:gdLst/>
          <a:ahLst/>
          <a:cxnLst/>
          <a:rect l="0" t="0" r="0" b="0"/>
          <a:pathLst>
            <a:path>
              <a:moveTo>
                <a:pt x="1773188" y="0"/>
              </a:moveTo>
              <a:lnTo>
                <a:pt x="1773188" y="102581"/>
              </a:lnTo>
              <a:lnTo>
                <a:pt x="0" y="102581"/>
              </a:lnTo>
              <a:lnTo>
                <a:pt x="0" y="2051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9595D5-73C9-42C9-85AF-2CDFFC73FC53}">
      <dsp:nvSpPr>
        <dsp:cNvPr id="0" name=""/>
        <dsp:cNvSpPr/>
      </dsp:nvSpPr>
      <dsp:spPr>
        <a:xfrm>
          <a:off x="1037364" y="490350"/>
          <a:ext cx="2955314" cy="205162"/>
        </a:xfrm>
        <a:custGeom>
          <a:avLst/>
          <a:gdLst/>
          <a:ahLst/>
          <a:cxnLst/>
          <a:rect l="0" t="0" r="0" b="0"/>
          <a:pathLst>
            <a:path>
              <a:moveTo>
                <a:pt x="2955314" y="0"/>
              </a:moveTo>
              <a:lnTo>
                <a:pt x="2955314" y="102581"/>
              </a:lnTo>
              <a:lnTo>
                <a:pt x="0" y="102581"/>
              </a:lnTo>
              <a:lnTo>
                <a:pt x="0" y="2051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1B7578-DA60-4BD2-89D2-ACA7CF5198D3}">
      <dsp:nvSpPr>
        <dsp:cNvPr id="0" name=""/>
        <dsp:cNvSpPr/>
      </dsp:nvSpPr>
      <dsp:spPr>
        <a:xfrm>
          <a:off x="3504197" y="1868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table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3504197" y="1868"/>
        <a:ext cx="976963" cy="488481"/>
      </dsp:txXfrm>
    </dsp:sp>
    <dsp:sp modelId="{10AEBCA9-A08A-4195-9602-F5A26D8C2B65}">
      <dsp:nvSpPr>
        <dsp:cNvPr id="0" name=""/>
        <dsp:cNvSpPr/>
      </dsp:nvSpPr>
      <dsp:spPr>
        <a:xfrm>
          <a:off x="548882" y="695512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caption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548882" y="695512"/>
        <a:ext cx="976963" cy="488481"/>
      </dsp:txXfrm>
    </dsp:sp>
    <dsp:sp modelId="{877DB950-AB93-42D0-BC77-10158DBCF0C1}">
      <dsp:nvSpPr>
        <dsp:cNvPr id="0" name=""/>
        <dsp:cNvSpPr/>
      </dsp:nvSpPr>
      <dsp:spPr>
        <a:xfrm>
          <a:off x="1731008" y="695512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thead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1731008" y="695512"/>
        <a:ext cx="976963" cy="488481"/>
      </dsp:txXfrm>
    </dsp:sp>
    <dsp:sp modelId="{9F08AE80-01E4-43B3-A602-12E7C0D70F17}">
      <dsp:nvSpPr>
        <dsp:cNvPr id="0" name=""/>
        <dsp:cNvSpPr/>
      </dsp:nvSpPr>
      <dsp:spPr>
        <a:xfrm>
          <a:off x="1731008" y="1389157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tr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1731008" y="1389157"/>
        <a:ext cx="976963" cy="488481"/>
      </dsp:txXfrm>
    </dsp:sp>
    <dsp:sp modelId="{B28C8817-2B75-46DD-8F43-90928B470A01}">
      <dsp:nvSpPr>
        <dsp:cNvPr id="0" name=""/>
        <dsp:cNvSpPr/>
      </dsp:nvSpPr>
      <dsp:spPr>
        <a:xfrm>
          <a:off x="1975249" y="2082801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th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1975249" y="2082801"/>
        <a:ext cx="976963" cy="488481"/>
      </dsp:txXfrm>
    </dsp:sp>
    <dsp:sp modelId="{9AADC030-8852-4282-9519-CA6C07DEA856}">
      <dsp:nvSpPr>
        <dsp:cNvPr id="0" name=""/>
        <dsp:cNvSpPr/>
      </dsp:nvSpPr>
      <dsp:spPr>
        <a:xfrm>
          <a:off x="1975249" y="2776445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th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1975249" y="2776445"/>
        <a:ext cx="976963" cy="488481"/>
      </dsp:txXfrm>
    </dsp:sp>
    <dsp:sp modelId="{AFEA79FA-6AC4-4853-95D9-F0C81CC77D52}">
      <dsp:nvSpPr>
        <dsp:cNvPr id="0" name=""/>
        <dsp:cNvSpPr/>
      </dsp:nvSpPr>
      <dsp:spPr>
        <a:xfrm>
          <a:off x="1975249" y="3470089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th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1975249" y="3470089"/>
        <a:ext cx="976963" cy="488481"/>
      </dsp:txXfrm>
    </dsp:sp>
    <dsp:sp modelId="{6F90457E-A58F-4955-A5C2-38B28707195F}">
      <dsp:nvSpPr>
        <dsp:cNvPr id="0" name=""/>
        <dsp:cNvSpPr/>
      </dsp:nvSpPr>
      <dsp:spPr>
        <a:xfrm>
          <a:off x="4095260" y="695512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tbody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4095260" y="695512"/>
        <a:ext cx="976963" cy="488481"/>
      </dsp:txXfrm>
    </dsp:sp>
    <dsp:sp modelId="{872052CD-CA26-4D72-97F8-970233B4C3A7}">
      <dsp:nvSpPr>
        <dsp:cNvPr id="0" name=""/>
        <dsp:cNvSpPr/>
      </dsp:nvSpPr>
      <dsp:spPr>
        <a:xfrm>
          <a:off x="2913134" y="1389157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tr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2913134" y="1389157"/>
        <a:ext cx="976963" cy="488481"/>
      </dsp:txXfrm>
    </dsp:sp>
    <dsp:sp modelId="{35157CF6-F7C4-41E6-949C-274931345846}">
      <dsp:nvSpPr>
        <dsp:cNvPr id="0" name=""/>
        <dsp:cNvSpPr/>
      </dsp:nvSpPr>
      <dsp:spPr>
        <a:xfrm>
          <a:off x="3157375" y="2082801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td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3157375" y="2082801"/>
        <a:ext cx="976963" cy="488481"/>
      </dsp:txXfrm>
    </dsp:sp>
    <dsp:sp modelId="{28F8C8FA-D54C-4A85-B1F1-31F2FFFBADE8}">
      <dsp:nvSpPr>
        <dsp:cNvPr id="0" name=""/>
        <dsp:cNvSpPr/>
      </dsp:nvSpPr>
      <dsp:spPr>
        <a:xfrm>
          <a:off x="3157375" y="2776445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td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3157375" y="2776445"/>
        <a:ext cx="976963" cy="488481"/>
      </dsp:txXfrm>
    </dsp:sp>
    <dsp:sp modelId="{6A291BAB-11C3-4D41-BC36-DE88BD264C7A}">
      <dsp:nvSpPr>
        <dsp:cNvPr id="0" name=""/>
        <dsp:cNvSpPr/>
      </dsp:nvSpPr>
      <dsp:spPr>
        <a:xfrm>
          <a:off x="3157375" y="3470089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td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3157375" y="3470089"/>
        <a:ext cx="976963" cy="488481"/>
      </dsp:txXfrm>
    </dsp:sp>
    <dsp:sp modelId="{5FC7DBAF-D921-4DD1-A0F4-BD033DD53212}">
      <dsp:nvSpPr>
        <dsp:cNvPr id="0" name=""/>
        <dsp:cNvSpPr/>
      </dsp:nvSpPr>
      <dsp:spPr>
        <a:xfrm>
          <a:off x="4095260" y="1389157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smtClean="0"/>
            <a:t>&lt;tr&gt;</a:t>
          </a:r>
          <a:endParaRPr lang="it-IT" sz="1700" kern="1200" dirty="0"/>
        </a:p>
      </dsp:txBody>
      <dsp:txXfrm>
        <a:off x="4095260" y="1389157"/>
        <a:ext cx="976963" cy="488481"/>
      </dsp:txXfrm>
    </dsp:sp>
    <dsp:sp modelId="{CDF1A48A-9494-4ECB-B1CA-9CEF219B607E}">
      <dsp:nvSpPr>
        <dsp:cNvPr id="0" name=""/>
        <dsp:cNvSpPr/>
      </dsp:nvSpPr>
      <dsp:spPr>
        <a:xfrm>
          <a:off x="4339501" y="2082801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td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4339501" y="2082801"/>
        <a:ext cx="976963" cy="488481"/>
      </dsp:txXfrm>
    </dsp:sp>
    <dsp:sp modelId="{B894360C-1034-4382-832E-7356CE2D0502}">
      <dsp:nvSpPr>
        <dsp:cNvPr id="0" name=""/>
        <dsp:cNvSpPr/>
      </dsp:nvSpPr>
      <dsp:spPr>
        <a:xfrm>
          <a:off x="4339501" y="2776445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td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4339501" y="2776445"/>
        <a:ext cx="976963" cy="488481"/>
      </dsp:txXfrm>
    </dsp:sp>
    <dsp:sp modelId="{9CCF7381-606D-43EC-B7C1-F09C397B31E5}">
      <dsp:nvSpPr>
        <dsp:cNvPr id="0" name=""/>
        <dsp:cNvSpPr/>
      </dsp:nvSpPr>
      <dsp:spPr>
        <a:xfrm>
          <a:off x="4339501" y="3470089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td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4339501" y="3470089"/>
        <a:ext cx="976963" cy="488481"/>
      </dsp:txXfrm>
    </dsp:sp>
    <dsp:sp modelId="{F67AF161-50BD-470F-BB40-BC5064DADB7A}">
      <dsp:nvSpPr>
        <dsp:cNvPr id="0" name=""/>
        <dsp:cNvSpPr/>
      </dsp:nvSpPr>
      <dsp:spPr>
        <a:xfrm>
          <a:off x="5277386" y="1389157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smtClean="0"/>
            <a:t>&lt;tr&gt;</a:t>
          </a:r>
          <a:endParaRPr lang="it-IT" sz="1700" kern="1200" dirty="0"/>
        </a:p>
      </dsp:txBody>
      <dsp:txXfrm>
        <a:off x="5277386" y="1389157"/>
        <a:ext cx="976963" cy="488481"/>
      </dsp:txXfrm>
    </dsp:sp>
    <dsp:sp modelId="{645E9995-25FA-4987-8ECF-C381B5442D83}">
      <dsp:nvSpPr>
        <dsp:cNvPr id="0" name=""/>
        <dsp:cNvSpPr/>
      </dsp:nvSpPr>
      <dsp:spPr>
        <a:xfrm>
          <a:off x="5521627" y="2082801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td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5521627" y="2082801"/>
        <a:ext cx="976963" cy="488481"/>
      </dsp:txXfrm>
    </dsp:sp>
    <dsp:sp modelId="{CEBCB6FE-DEA6-4C07-8FDE-4593426EC031}">
      <dsp:nvSpPr>
        <dsp:cNvPr id="0" name=""/>
        <dsp:cNvSpPr/>
      </dsp:nvSpPr>
      <dsp:spPr>
        <a:xfrm>
          <a:off x="5521627" y="2776445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td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5521627" y="2776445"/>
        <a:ext cx="976963" cy="488481"/>
      </dsp:txXfrm>
    </dsp:sp>
    <dsp:sp modelId="{9CF88188-D878-4CDF-B0F7-3D450C35FAC9}">
      <dsp:nvSpPr>
        <dsp:cNvPr id="0" name=""/>
        <dsp:cNvSpPr/>
      </dsp:nvSpPr>
      <dsp:spPr>
        <a:xfrm>
          <a:off x="5521627" y="3470089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td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5521627" y="3470089"/>
        <a:ext cx="976963" cy="488481"/>
      </dsp:txXfrm>
    </dsp:sp>
    <dsp:sp modelId="{8542CA77-5E00-4CEE-8744-6EE7CC6446C6}">
      <dsp:nvSpPr>
        <dsp:cNvPr id="0" name=""/>
        <dsp:cNvSpPr/>
      </dsp:nvSpPr>
      <dsp:spPr>
        <a:xfrm>
          <a:off x="6459512" y="695512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tfoot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6459512" y="695512"/>
        <a:ext cx="976963" cy="488481"/>
      </dsp:txXfrm>
    </dsp:sp>
    <dsp:sp modelId="{421E3B88-8B39-4FE1-A591-42A5E6F4822F}">
      <dsp:nvSpPr>
        <dsp:cNvPr id="0" name=""/>
        <dsp:cNvSpPr/>
      </dsp:nvSpPr>
      <dsp:spPr>
        <a:xfrm>
          <a:off x="6459512" y="1389157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tr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6459512" y="1389157"/>
        <a:ext cx="976963" cy="488481"/>
      </dsp:txXfrm>
    </dsp:sp>
    <dsp:sp modelId="{92FB4202-D562-456A-BD05-499C2D2DAA3A}">
      <dsp:nvSpPr>
        <dsp:cNvPr id="0" name=""/>
        <dsp:cNvSpPr/>
      </dsp:nvSpPr>
      <dsp:spPr>
        <a:xfrm>
          <a:off x="6703753" y="2082801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td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6703753" y="2082801"/>
        <a:ext cx="976963" cy="488481"/>
      </dsp:txXfrm>
    </dsp:sp>
    <dsp:sp modelId="{1F844240-AEA1-40DC-9EE6-22A72A502050}">
      <dsp:nvSpPr>
        <dsp:cNvPr id="0" name=""/>
        <dsp:cNvSpPr/>
      </dsp:nvSpPr>
      <dsp:spPr>
        <a:xfrm>
          <a:off x="6703753" y="2776445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td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6703753" y="2776445"/>
        <a:ext cx="976963" cy="488481"/>
      </dsp:txXfrm>
    </dsp:sp>
    <dsp:sp modelId="{9A0C3822-5D43-4A78-8419-08B4C22F1921}">
      <dsp:nvSpPr>
        <dsp:cNvPr id="0" name=""/>
        <dsp:cNvSpPr/>
      </dsp:nvSpPr>
      <dsp:spPr>
        <a:xfrm>
          <a:off x="6703753" y="3470089"/>
          <a:ext cx="976963" cy="4884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&lt;</a:t>
          </a:r>
          <a:r>
            <a:rPr lang="it-IT" sz="1700" kern="1200" dirty="0" err="1" smtClean="0"/>
            <a:t>td</a:t>
          </a:r>
          <a:r>
            <a:rPr lang="it-IT" sz="1700" kern="1200" dirty="0" smtClean="0"/>
            <a:t>&gt;</a:t>
          </a:r>
          <a:endParaRPr lang="it-IT" sz="1700" kern="1200" dirty="0"/>
        </a:p>
      </dsp:txBody>
      <dsp:txXfrm>
        <a:off x="6703753" y="3470089"/>
        <a:ext cx="976963" cy="4884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1562E3-48FC-4576-B776-E6087E72B2C5}" type="datetimeFigureOut">
              <a:rPr lang="it-IT" smtClean="0"/>
              <a:pPr/>
              <a:t>07/05/2012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88B551-527B-470A-B8A2-348D40C0AC9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1562E3-48FC-4576-B776-E6087E72B2C5}" type="datetimeFigureOut">
              <a:rPr lang="it-IT" smtClean="0"/>
              <a:pPr/>
              <a:t>07/05/2012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88B551-527B-470A-B8A2-348D40C0AC9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1562E3-48FC-4576-B776-E6087E72B2C5}" type="datetimeFigureOut">
              <a:rPr lang="it-IT" smtClean="0"/>
              <a:pPr/>
              <a:t>07/05/2012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88B551-527B-470A-B8A2-348D40C0AC9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1562E3-48FC-4576-B776-E6087E72B2C5}" type="datetimeFigureOut">
              <a:rPr lang="it-IT" smtClean="0"/>
              <a:pPr/>
              <a:t>07/05/2012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88B551-527B-470A-B8A2-348D40C0AC9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1562E3-48FC-4576-B776-E6087E72B2C5}" type="datetimeFigureOut">
              <a:rPr lang="it-IT" smtClean="0"/>
              <a:pPr/>
              <a:t>07/05/2012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88B551-527B-470A-B8A2-348D40C0AC9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1562E3-48FC-4576-B776-E6087E72B2C5}" type="datetimeFigureOut">
              <a:rPr lang="it-IT" smtClean="0"/>
              <a:pPr/>
              <a:t>07/05/2012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88B551-527B-470A-B8A2-348D40C0AC9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1562E3-48FC-4576-B776-E6087E72B2C5}" type="datetimeFigureOut">
              <a:rPr lang="it-IT" smtClean="0"/>
              <a:pPr/>
              <a:t>07/05/2012</a:t>
            </a:fld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88B551-527B-470A-B8A2-348D40C0AC9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1562E3-48FC-4576-B776-E6087E72B2C5}" type="datetimeFigureOut">
              <a:rPr lang="it-IT" smtClean="0"/>
              <a:pPr/>
              <a:t>07/05/2012</a:t>
            </a:fld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88B551-527B-470A-B8A2-348D40C0AC9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1562E3-48FC-4576-B776-E6087E72B2C5}" type="datetimeFigureOut">
              <a:rPr lang="it-IT" smtClean="0"/>
              <a:pPr/>
              <a:t>07/05/2012</a:t>
            </a:fld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88B551-527B-470A-B8A2-348D40C0AC9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1562E3-48FC-4576-B776-E6087E72B2C5}" type="datetimeFigureOut">
              <a:rPr lang="it-IT" smtClean="0"/>
              <a:pPr/>
              <a:t>07/05/2012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88B551-527B-470A-B8A2-348D40C0AC9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t-IT" noProof="0" smtClean="0"/>
              <a:t>Fare clic sull'icona per inserire un'immagine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1562E3-48FC-4576-B776-E6087E72B2C5}" type="datetimeFigureOut">
              <a:rPr lang="it-IT" smtClean="0"/>
              <a:pPr/>
              <a:t>07/05/2012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88B551-527B-470A-B8A2-348D40C0AC9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A91562E3-48FC-4576-B776-E6087E72B2C5}" type="datetimeFigureOut">
              <a:rPr lang="it-IT" smtClean="0"/>
              <a:pPr/>
              <a:t>07/05/2012</a:t>
            </a:fld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288B551-527B-470A-B8A2-348D40C0AC9B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push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973287"/>
            <a:ext cx="7772400" cy="1102519"/>
          </a:xfrm>
        </p:spPr>
        <p:txBody>
          <a:bodyPr/>
          <a:lstStyle/>
          <a:p>
            <a:r>
              <a:rPr lang="it-IT" dirty="0" smtClean="0"/>
              <a:t>Lezione 6</a:t>
            </a:r>
            <a:endParaRPr lang="it-IT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 Telefonica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128143"/>
            <a:ext cx="8229600" cy="3603847"/>
          </a:xfrm>
        </p:spPr>
        <p:txBody>
          <a:bodyPr/>
          <a:lstStyle/>
          <a:p>
            <a:pPr>
              <a:buNone/>
            </a:pPr>
            <a:r>
              <a:rPr lang="it-IT" sz="2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 persona 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6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new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600" dirty="0" err="1" smtClean="0">
                <a:latin typeface="Courier New" pitchFamily="49" charset="0"/>
                <a:cs typeface="Courier New" pitchFamily="49" charset="0"/>
              </a:rPr>
              <a:t>agendaTelefonica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"Mario", "Rossi", "345789"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buNone/>
            </a:pPr>
            <a:r>
              <a:rPr lang="it-IT" sz="2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600" dirty="0" err="1" smtClean="0">
                <a:latin typeface="Courier New" pitchFamily="49" charset="0"/>
                <a:cs typeface="Courier New" pitchFamily="49" charset="0"/>
              </a:rPr>
              <a:t>nomePersona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it-IT" sz="2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600" dirty="0" err="1" smtClean="0">
                <a:latin typeface="Courier New" pitchFamily="49" charset="0"/>
                <a:cs typeface="Courier New" pitchFamily="49" charset="0"/>
              </a:rPr>
              <a:t>prop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"nome"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it-IT" sz="2600" dirty="0" err="1" smtClean="0">
                <a:latin typeface="Courier New" pitchFamily="49" charset="0"/>
                <a:cs typeface="Courier New" pitchFamily="49" charset="0"/>
              </a:rPr>
              <a:t>nomePersona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it-IT" sz="2600" dirty="0" err="1" smtClean="0">
                <a:latin typeface="Courier New" pitchFamily="49" charset="0"/>
                <a:cs typeface="Courier New" pitchFamily="49" charset="0"/>
              </a:rPr>
              <a:t>persona</a:t>
            </a:r>
            <a:r>
              <a:rPr lang="it-IT" sz="26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600" dirty="0" err="1" smtClean="0">
                <a:latin typeface="Courier New" pitchFamily="49" charset="0"/>
                <a:cs typeface="Courier New" pitchFamily="49" charset="0"/>
              </a:rPr>
              <a:t>nome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it-IT" sz="2600" dirty="0" err="1" smtClean="0">
                <a:latin typeface="Courier New" pitchFamily="49" charset="0"/>
                <a:cs typeface="Courier New" pitchFamily="49" charset="0"/>
              </a:rPr>
              <a:t>nomePersona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persona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"nome"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];</a:t>
            </a:r>
          </a:p>
          <a:p>
            <a:pPr>
              <a:buNone/>
            </a:pPr>
            <a:r>
              <a:rPr lang="it-IT" sz="2600" dirty="0" err="1" smtClean="0">
                <a:latin typeface="Courier New" pitchFamily="49" charset="0"/>
                <a:cs typeface="Courier New" pitchFamily="49" charset="0"/>
              </a:rPr>
              <a:t>nomePersona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persona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it-IT" sz="2600" dirty="0" err="1" smtClean="0">
                <a:latin typeface="Courier New" pitchFamily="49" charset="0"/>
                <a:cs typeface="Courier New" pitchFamily="49" charset="0"/>
              </a:rPr>
              <a:t>prop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];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smtClean="0"/>
              <a:t>Proprietà di un oggetto</a:t>
            </a:r>
            <a:endParaRPr lang="it-IT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Ho due modi per recuperare il valore della proprietà di un oggetto:</a:t>
            </a:r>
          </a:p>
          <a:p>
            <a:pPr lvl="1"/>
            <a:r>
              <a:rPr lang="it-IT" dirty="0" smtClean="0"/>
              <a:t>Operatore punto.</a:t>
            </a:r>
          </a:p>
          <a:p>
            <a:pPr lvl="1"/>
            <a:r>
              <a:rPr lang="it-IT" dirty="0" smtClean="0"/>
              <a:t>Sintassi </a:t>
            </a:r>
            <a:r>
              <a:rPr lang="it-IT" dirty="0" err="1" smtClean="0"/>
              <a:t>Array</a:t>
            </a:r>
            <a:r>
              <a:rPr lang="it-IT" dirty="0" smtClean="0"/>
              <a:t> Associativo: la stessa sintassi dell' </a:t>
            </a:r>
            <a:r>
              <a:rPr lang="it-IT" dirty="0" err="1" smtClean="0"/>
              <a:t>Array</a:t>
            </a:r>
            <a:r>
              <a:rPr lang="it-IT" dirty="0" smtClean="0"/>
              <a:t> numerico con al posto dell'indice numerico il nome della proprietà in formato stringa di caratteri. </a:t>
            </a:r>
            <a:endParaRPr lang="it-IT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costrutto </a:t>
            </a:r>
            <a:r>
              <a:rPr lang="it-IT" dirty="0" err="1" smtClean="0"/>
              <a:t>for</a:t>
            </a:r>
            <a:r>
              <a:rPr lang="it-IT" dirty="0" smtClean="0"/>
              <a:t> in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for</a:t>
            </a:r>
            <a:r>
              <a:rPr lang="it-IT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it-IT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prop</a:t>
            </a:r>
            <a:r>
              <a:rPr lang="it-IT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</a:t>
            </a:r>
            <a:r>
              <a:rPr lang="it-IT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persona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buNone/>
            </a:pP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None/>
            </a:pPr>
            <a:r>
              <a:rPr lang="it-IT" dirty="0" smtClean="0">
                <a:latin typeface="Courier New" pitchFamily="49" charset="0"/>
                <a:cs typeface="Courier New" pitchFamily="49" charset="0"/>
              </a:rPr>
              <a:t>	str 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str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+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prop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+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" = " 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+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			persona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prop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]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+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", "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5" name="Ovale 4"/>
          <p:cNvSpPr/>
          <p:nvPr/>
        </p:nvSpPr>
        <p:spPr>
          <a:xfrm>
            <a:off x="395536" y="1203598"/>
            <a:ext cx="1080120" cy="576064"/>
          </a:xfrm>
          <a:prstGeom prst="ellipse">
            <a:avLst/>
          </a:prstGeom>
          <a:noFill/>
          <a:ln w="44450" cap="rnd" cmpd="sng">
            <a:solidFill>
              <a:srgbClr val="FF0000"/>
            </a:solidFill>
            <a:prstDash val="lgDash"/>
            <a:round/>
          </a:ln>
          <a:effectLst>
            <a:outerShdw blurRad="50800" dist="50800" dir="5400000" algn="ctr" rotWithShape="0">
              <a:schemeClr val="tx2">
                <a:lumMod val="40000"/>
                <a:lumOff val="6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vale 5"/>
          <p:cNvSpPr/>
          <p:nvPr/>
        </p:nvSpPr>
        <p:spPr>
          <a:xfrm>
            <a:off x="3635896" y="1203598"/>
            <a:ext cx="1080120" cy="576064"/>
          </a:xfrm>
          <a:prstGeom prst="ellipse">
            <a:avLst/>
          </a:prstGeom>
          <a:noFill/>
          <a:ln w="44450" cap="rnd" cmpd="sng">
            <a:solidFill>
              <a:srgbClr val="FF0000"/>
            </a:solidFill>
            <a:prstDash val="lgDash"/>
            <a:round/>
          </a:ln>
          <a:effectLst>
            <a:outerShdw blurRad="50800" dist="50800" dir="5400000" algn="ctr" rotWithShape="0">
              <a:schemeClr val="tx2">
                <a:lumMod val="40000"/>
                <a:lumOff val="6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Ovale 6"/>
          <p:cNvSpPr/>
          <p:nvPr/>
        </p:nvSpPr>
        <p:spPr>
          <a:xfrm>
            <a:off x="2483768" y="1131590"/>
            <a:ext cx="1440160" cy="720080"/>
          </a:xfrm>
          <a:prstGeom prst="ellipse">
            <a:avLst/>
          </a:prstGeom>
          <a:noFill/>
          <a:ln w="44450" cap="rnd" cmpd="sng">
            <a:solidFill>
              <a:srgbClr val="FF0000"/>
            </a:solidFill>
            <a:prstDash val="lgDash"/>
            <a:round/>
          </a:ln>
          <a:effectLst>
            <a:outerShdw blurRad="50800" dist="50800" dir="5400000" algn="ctr" rotWithShape="0">
              <a:schemeClr val="tx2">
                <a:lumMod val="40000"/>
                <a:lumOff val="6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Ovale 7"/>
          <p:cNvSpPr/>
          <p:nvPr/>
        </p:nvSpPr>
        <p:spPr>
          <a:xfrm>
            <a:off x="2123728" y="2715766"/>
            <a:ext cx="3600400" cy="936104"/>
          </a:xfrm>
          <a:prstGeom prst="ellipse">
            <a:avLst/>
          </a:prstGeom>
          <a:noFill/>
          <a:ln w="44450" cap="rnd" cmpd="sng">
            <a:solidFill>
              <a:srgbClr val="FF0000"/>
            </a:solidFill>
            <a:prstDash val="lgDash"/>
            <a:round/>
          </a:ln>
          <a:effectLst>
            <a:outerShdw blurRad="50800" dist="50800" dir="5400000" algn="ctr" rotWithShape="0">
              <a:schemeClr val="tx2">
                <a:lumMod val="40000"/>
                <a:lumOff val="6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Ovale 8"/>
          <p:cNvSpPr/>
          <p:nvPr/>
        </p:nvSpPr>
        <p:spPr>
          <a:xfrm>
            <a:off x="3563888" y="2283718"/>
            <a:ext cx="1440160" cy="720080"/>
          </a:xfrm>
          <a:prstGeom prst="ellipse">
            <a:avLst/>
          </a:prstGeom>
          <a:noFill/>
          <a:ln w="44450" cap="rnd" cmpd="sng">
            <a:solidFill>
              <a:srgbClr val="FF0000"/>
            </a:solidFill>
            <a:prstDash val="lgDash"/>
            <a:round/>
          </a:ln>
          <a:effectLst>
            <a:outerShdw blurRad="50800" dist="50800" dir="5400000" algn="ctr" rotWithShape="0">
              <a:schemeClr val="tx2">
                <a:lumMod val="40000"/>
                <a:lumOff val="6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</a:t>
            </a:r>
            <a:r>
              <a:rPr lang="it-IT" dirty="0" err="1" smtClean="0"/>
              <a:t>Dom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400" dirty="0" smtClean="0"/>
              <a:t>Il DOM è un'API (</a:t>
            </a:r>
            <a:r>
              <a:rPr lang="it-IT" sz="2400" dirty="0" err="1" smtClean="0"/>
              <a:t>Application</a:t>
            </a:r>
            <a:r>
              <a:rPr lang="it-IT" sz="2400" dirty="0" smtClean="0"/>
              <a:t> </a:t>
            </a:r>
            <a:r>
              <a:rPr lang="it-IT" sz="2400" dirty="0" err="1" smtClean="0"/>
              <a:t>Programming</a:t>
            </a:r>
            <a:r>
              <a:rPr lang="it-IT" sz="2400" dirty="0" smtClean="0"/>
              <a:t> Interface - </a:t>
            </a:r>
            <a:r>
              <a:rPr lang="it-IT" sz="2400" b="1" dirty="0" smtClean="0"/>
              <a:t>interfaccia per la programmazione di applicazioni):</a:t>
            </a:r>
            <a:r>
              <a:rPr lang="it-IT" sz="2400" dirty="0" smtClean="0"/>
              <a:t> un insieme di funzioni, metodi e proprietà, che consento di interagire col sistema costituito da una pagina WEB.</a:t>
            </a:r>
          </a:p>
          <a:p>
            <a:r>
              <a:rPr lang="it-IT" sz="2400" dirty="0" smtClean="0"/>
              <a:t>Ogni elemento HTML è interpretato dall'interfaccia come un oggetto.</a:t>
            </a:r>
          </a:p>
          <a:p>
            <a:r>
              <a:rPr lang="it-IT" sz="2400" dirty="0" smtClean="0"/>
              <a:t>Il</a:t>
            </a:r>
            <a:r>
              <a:rPr lang="it-IT" sz="2400" b="1" dirty="0" smtClean="0"/>
              <a:t> </a:t>
            </a:r>
            <a:r>
              <a:rPr lang="it-IT" sz="2400" dirty="0" smtClean="0"/>
              <a:t>DOM è un modello che descrive come i diversi oggetti di una pagina sono collegati tra loro.</a:t>
            </a:r>
            <a:endParaRPr lang="it-IT" sz="24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Segnaposto contenuto 4"/>
          <p:cNvGraphicFramePr>
            <a:graphicFrameLocks/>
          </p:cNvGraphicFramePr>
          <p:nvPr/>
        </p:nvGraphicFramePr>
        <p:xfrm>
          <a:off x="1115616" y="627534"/>
          <a:ext cx="7128792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Ovale 2"/>
          <p:cNvSpPr/>
          <p:nvPr/>
        </p:nvSpPr>
        <p:spPr>
          <a:xfrm>
            <a:off x="2915816" y="2643758"/>
            <a:ext cx="3528392" cy="2448272"/>
          </a:xfrm>
          <a:prstGeom prst="ellipse">
            <a:avLst/>
          </a:prstGeom>
          <a:noFill/>
          <a:ln w="44450" cap="rnd" cmpd="sng">
            <a:solidFill>
              <a:srgbClr val="FF0000"/>
            </a:solidFill>
            <a:prstDash val="lgDash"/>
            <a:round/>
          </a:ln>
          <a:effectLst>
            <a:outerShdw blurRad="50800" dist="50800" dir="5400000" algn="ctr" rotWithShape="0">
              <a:schemeClr val="tx2">
                <a:lumMod val="40000"/>
                <a:lumOff val="6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067694"/>
            <a:ext cx="7772400" cy="1102519"/>
          </a:xfrm>
        </p:spPr>
        <p:txBody>
          <a:bodyPr/>
          <a:lstStyle/>
          <a:p>
            <a:r>
              <a:rPr lang="it-IT" dirty="0" smtClean="0"/>
              <a:t>L'Oggetto </a:t>
            </a:r>
            <a:r>
              <a:rPr lang="it-IT" dirty="0" err="1" smtClean="0"/>
              <a:t>Document</a:t>
            </a:r>
            <a:endParaRPr lang="it-IT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smtClean="0"/>
              <a:t>La Metafora dell'albero</a:t>
            </a:r>
            <a:endParaRPr lang="it-IT" sz="4000" dirty="0"/>
          </a:p>
        </p:txBody>
      </p:sp>
      <p:pic>
        <p:nvPicPr>
          <p:cNvPr id="6" name="Segnaposto contenuto 5" descr="dom-tree_modificato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982975"/>
            <a:ext cx="4248472" cy="3894433"/>
          </a:xfrm>
        </p:spPr>
      </p:pic>
      <p:grpSp>
        <p:nvGrpSpPr>
          <p:cNvPr id="12" name="Gruppo 11"/>
          <p:cNvGrpSpPr/>
          <p:nvPr/>
        </p:nvGrpSpPr>
        <p:grpSpPr>
          <a:xfrm>
            <a:off x="4644008" y="987574"/>
            <a:ext cx="4248472" cy="3751065"/>
            <a:chOff x="4644008" y="987574"/>
            <a:chExt cx="4258816" cy="3751065"/>
          </a:xfrm>
        </p:grpSpPr>
        <p:graphicFrame>
          <p:nvGraphicFramePr>
            <p:cNvPr id="8" name="Segnaposto contenuto 4"/>
            <p:cNvGraphicFramePr>
              <a:graphicFrameLocks/>
            </p:cNvGraphicFramePr>
            <p:nvPr/>
          </p:nvGraphicFramePr>
          <p:xfrm>
            <a:off x="5076056" y="987574"/>
            <a:ext cx="3826768" cy="375106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0" name="Rettangolo arrotondato 9"/>
            <p:cNvSpPr/>
            <p:nvPr/>
          </p:nvSpPr>
          <p:spPr>
            <a:xfrm rot="16200000">
              <a:off x="3923928" y="3651870"/>
              <a:ext cx="1800200" cy="360040"/>
            </a:xfrm>
            <a:prstGeom prst="roundRect">
              <a:avLst>
                <a:gd name="adj" fmla="val 47841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b="1" dirty="0" smtClean="0"/>
                <a:t>foglie</a:t>
              </a:r>
              <a:endParaRPr lang="it-IT" b="1" dirty="0"/>
            </a:p>
          </p:txBody>
        </p:sp>
        <p:sp>
          <p:nvSpPr>
            <p:cNvPr id="11" name="Rettangolo arrotondato 10"/>
            <p:cNvSpPr/>
            <p:nvPr/>
          </p:nvSpPr>
          <p:spPr>
            <a:xfrm rot="16200000">
              <a:off x="3923928" y="1707654"/>
              <a:ext cx="1800200" cy="360040"/>
            </a:xfrm>
            <a:prstGeom prst="roundRect">
              <a:avLst>
                <a:gd name="adj" fmla="val 47841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b="1" dirty="0" smtClean="0"/>
                <a:t>rami</a:t>
              </a:r>
              <a:endParaRPr lang="it-IT" b="1" dirty="0"/>
            </a:p>
          </p:txBody>
        </p:sp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smtClean="0"/>
              <a:t>Recuperare gli elementi</a:t>
            </a:r>
            <a:endParaRPr lang="it-IT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800" b="1" dirty="0" err="1" smtClean="0">
                <a:solidFill>
                  <a:srgbClr val="FF0000"/>
                </a:solidFill>
              </a:rPr>
              <a:t>getElementById</a:t>
            </a:r>
            <a:r>
              <a:rPr lang="it-IT" sz="2800" b="1" dirty="0" smtClean="0">
                <a:solidFill>
                  <a:srgbClr val="FF0000"/>
                </a:solidFill>
              </a:rPr>
              <a:t>(</a:t>
            </a:r>
            <a:r>
              <a:rPr lang="it-IT" sz="2800" b="1" dirty="0" err="1" smtClean="0">
                <a:solidFill>
                  <a:srgbClr val="FF0000"/>
                </a:solidFill>
              </a:rPr>
              <a:t>id</a:t>
            </a:r>
            <a:r>
              <a:rPr lang="it-IT" sz="2800" b="1" dirty="0" smtClean="0">
                <a:solidFill>
                  <a:srgbClr val="FF0000"/>
                </a:solidFill>
              </a:rPr>
              <a:t>)</a:t>
            </a:r>
            <a:r>
              <a:rPr lang="it-IT" sz="2800" b="1" dirty="0" smtClean="0"/>
              <a:t/>
            </a:r>
            <a:br>
              <a:rPr lang="it-IT" sz="2800" b="1" dirty="0" smtClean="0"/>
            </a:br>
            <a:r>
              <a:rPr lang="it-IT" sz="2800" dirty="0" smtClean="0"/>
              <a:t>Questo metodo permette di recuperare l'elemento caratterizzato univocamente </a:t>
            </a:r>
            <a:r>
              <a:rPr lang="it-IT" sz="2800" b="1" dirty="0" smtClean="0"/>
              <a:t>dal valore del proprio attributo ID</a:t>
            </a:r>
            <a:r>
              <a:rPr lang="it-IT" sz="2800" dirty="0" smtClean="0"/>
              <a:t> e restituisce il riferimento all'elemento in questione. </a:t>
            </a:r>
          </a:p>
          <a:p>
            <a:r>
              <a:rPr lang="it-IT" sz="2800" dirty="0" smtClean="0"/>
              <a:t>La sintassi è:</a:t>
            </a:r>
          </a:p>
          <a:p>
            <a:pPr algn="ctr">
              <a:buNone/>
            </a:pP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element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it-IT" sz="2000" b="1" dirty="0" err="1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document</a:t>
            </a:r>
            <a:r>
              <a:rPr lang="it-IT" sz="20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000" b="1" dirty="0" err="1" smtClean="0">
                <a:latin typeface="Courier New" pitchFamily="49" charset="0"/>
                <a:cs typeface="Courier New" pitchFamily="49" charset="0"/>
              </a:rPr>
              <a:t>getElementById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ID_elemento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endParaRPr lang="it-IT" sz="28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smtClean="0"/>
              <a:t>Recuperare gli elementi</a:t>
            </a:r>
            <a:endParaRPr lang="it-IT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800" b="1" dirty="0" err="1" smtClean="0">
                <a:solidFill>
                  <a:srgbClr val="FF0000"/>
                </a:solidFill>
              </a:rPr>
              <a:t>getElementsByTagName</a:t>
            </a:r>
            <a:r>
              <a:rPr lang="it-IT" sz="2800" b="1" dirty="0" smtClean="0">
                <a:solidFill>
                  <a:srgbClr val="FF0000"/>
                </a:solidFill>
              </a:rPr>
              <a:t>(</a:t>
            </a:r>
            <a:r>
              <a:rPr lang="it-IT" sz="2800" b="1" dirty="0" err="1" smtClean="0">
                <a:solidFill>
                  <a:srgbClr val="FF0000"/>
                </a:solidFill>
              </a:rPr>
              <a:t>tagName</a:t>
            </a:r>
            <a:r>
              <a:rPr lang="it-IT" sz="2800" b="1" dirty="0" smtClean="0">
                <a:solidFill>
                  <a:srgbClr val="FF0000"/>
                </a:solidFill>
              </a:rPr>
              <a:t>)</a:t>
            </a:r>
            <a:r>
              <a:rPr lang="it-IT" sz="2800" b="1" dirty="0" smtClean="0"/>
              <a:t/>
            </a:r>
            <a:br>
              <a:rPr lang="it-IT" sz="2800" b="1" dirty="0" smtClean="0"/>
            </a:br>
            <a:r>
              <a:rPr lang="it-IT" sz="2800" dirty="0" smtClean="0"/>
              <a:t>I'insieme degli elementi caratterizzati dallo stesso </a:t>
            </a:r>
            <a:r>
              <a:rPr lang="it-IT" sz="2800" dirty="0" err="1" smtClean="0"/>
              <a:t>tag</a:t>
            </a:r>
            <a:r>
              <a:rPr lang="it-IT" sz="2800" dirty="0" smtClean="0"/>
              <a:t> viene restituito in </a:t>
            </a:r>
            <a:r>
              <a:rPr lang="it-IT" sz="2800" b="1" dirty="0" smtClean="0"/>
              <a:t>un </a:t>
            </a:r>
            <a:r>
              <a:rPr lang="it-IT" sz="2800" b="1" dirty="0" err="1" smtClean="0"/>
              <a:t>array</a:t>
            </a:r>
            <a:r>
              <a:rPr lang="it-IT" sz="2800" b="1" dirty="0" smtClean="0"/>
              <a:t> di elementi. </a:t>
            </a:r>
            <a:r>
              <a:rPr lang="it-IT" sz="2800" dirty="0" smtClean="0"/>
              <a:t>L'</a:t>
            </a:r>
            <a:r>
              <a:rPr lang="it-IT" sz="2800" dirty="0" err="1" smtClean="0"/>
              <a:t>array</a:t>
            </a:r>
            <a:r>
              <a:rPr lang="it-IT" sz="2800" dirty="0" smtClean="0"/>
              <a:t> conserva </a:t>
            </a:r>
            <a:r>
              <a:rPr lang="it-IT" sz="2800" dirty="0" err="1" smtClean="0"/>
              <a:t>los</a:t>
            </a:r>
            <a:r>
              <a:rPr lang="it-IT" sz="2800" dirty="0" smtClean="0"/>
              <a:t> tesso ordine con cui i </a:t>
            </a:r>
            <a:r>
              <a:rPr lang="it-IT" sz="2800" dirty="0" err="1" smtClean="0"/>
              <a:t>tag</a:t>
            </a:r>
            <a:r>
              <a:rPr lang="it-IT" sz="2800" dirty="0" smtClean="0"/>
              <a:t> corrispondenti compaiono nel codice della pagina. </a:t>
            </a:r>
          </a:p>
          <a:p>
            <a:r>
              <a:rPr lang="it-IT" sz="2800" dirty="0" smtClean="0"/>
              <a:t>La sintassi è:</a:t>
            </a:r>
          </a:p>
          <a:p>
            <a:pPr algn="ctr">
              <a:buNone/>
            </a:pP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elem_array= </a:t>
            </a:r>
            <a:r>
              <a:rPr lang="it-IT" sz="2000" b="1" dirty="0" err="1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document</a:t>
            </a:r>
            <a:r>
              <a:rPr lang="it-IT" sz="20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000" b="1" dirty="0" err="1" smtClean="0">
                <a:latin typeface="Courier New" pitchFamily="49" charset="0"/>
                <a:cs typeface="Courier New" pitchFamily="49" charset="0"/>
              </a:rPr>
              <a:t>getElementsByTagName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nomeTag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endParaRPr lang="it-IT" sz="28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smtClean="0"/>
              <a:t>Creare nodi ed elementi</a:t>
            </a:r>
            <a:endParaRPr lang="it-IT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800" b="1" dirty="0" err="1" smtClean="0">
                <a:solidFill>
                  <a:srgbClr val="FF0000"/>
                </a:solidFill>
              </a:rPr>
              <a:t>createElement</a:t>
            </a:r>
            <a:r>
              <a:rPr lang="it-IT" sz="2800" b="1" dirty="0" smtClean="0">
                <a:solidFill>
                  <a:srgbClr val="FF0000"/>
                </a:solidFill>
              </a:rPr>
              <a:t>(</a:t>
            </a:r>
            <a:r>
              <a:rPr lang="it-IT" sz="2800" b="1" dirty="0" err="1" smtClean="0">
                <a:solidFill>
                  <a:srgbClr val="FF0000"/>
                </a:solidFill>
              </a:rPr>
              <a:t>tagName</a:t>
            </a:r>
            <a:r>
              <a:rPr lang="it-IT" sz="2800" b="1" dirty="0" smtClean="0">
                <a:solidFill>
                  <a:srgbClr val="FF0000"/>
                </a:solidFill>
              </a:rPr>
              <a:t>)</a:t>
            </a:r>
            <a:r>
              <a:rPr lang="it-IT" sz="2800" b="1" dirty="0" smtClean="0"/>
              <a:t/>
            </a:r>
            <a:br>
              <a:rPr lang="it-IT" sz="2800" b="1" dirty="0" smtClean="0"/>
            </a:br>
            <a:r>
              <a:rPr lang="it-IT" sz="2800" dirty="0" smtClean="0"/>
              <a:t>Il metodo crea un nuovo elemento di qualunque tipo. Restituisce un riferimento al nuovo elemento creato. </a:t>
            </a:r>
          </a:p>
          <a:p>
            <a:r>
              <a:rPr lang="it-IT" sz="2800" dirty="0" smtClean="0"/>
              <a:t>La sintassi è:</a:t>
            </a:r>
          </a:p>
          <a:p>
            <a:pPr algn="ctr">
              <a:buNone/>
            </a:pP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nuovo_elemento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it-IT" sz="2000" b="1" dirty="0" err="1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document</a:t>
            </a:r>
            <a:r>
              <a:rPr lang="it-IT" sz="20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000" b="1" dirty="0" err="1" smtClean="0">
                <a:latin typeface="Courier New" pitchFamily="49" charset="0"/>
                <a:cs typeface="Courier New" pitchFamily="49" charset="0"/>
              </a:rPr>
              <a:t>createElement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nomeTag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endParaRPr lang="it-IT" sz="28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067694"/>
            <a:ext cx="7772400" cy="1102519"/>
          </a:xfrm>
        </p:spPr>
        <p:txBody>
          <a:bodyPr/>
          <a:lstStyle/>
          <a:p>
            <a:r>
              <a:rPr lang="it-IT" dirty="0" smtClean="0"/>
              <a:t>Oggetti</a:t>
            </a:r>
            <a:endParaRPr lang="it-IT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smtClean="0"/>
              <a:t>Creare nodi ed elementi</a:t>
            </a:r>
            <a:endParaRPr lang="it-IT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800" b="1" dirty="0" err="1" smtClean="0">
                <a:solidFill>
                  <a:srgbClr val="FF0000"/>
                </a:solidFill>
              </a:rPr>
              <a:t>createTextNode</a:t>
            </a:r>
            <a:r>
              <a:rPr lang="it-IT" sz="2800" b="1" dirty="0" smtClean="0">
                <a:solidFill>
                  <a:srgbClr val="FF0000"/>
                </a:solidFill>
              </a:rPr>
              <a:t>(text)</a:t>
            </a:r>
            <a:r>
              <a:rPr lang="it-IT" sz="2800" b="1" dirty="0" smtClean="0"/>
              <a:t/>
            </a:r>
            <a:br>
              <a:rPr lang="it-IT" sz="2800" b="1" dirty="0" smtClean="0"/>
            </a:br>
            <a:r>
              <a:rPr lang="it-IT" sz="2800" dirty="0" smtClean="0"/>
              <a:t>Il metodo crea un nuovo nodo di testo e restituisce il riferimento al nuovo nodo creato. </a:t>
            </a:r>
          </a:p>
          <a:p>
            <a:r>
              <a:rPr lang="it-IT" sz="2800" dirty="0" smtClean="0"/>
              <a:t>La sintassi è:</a:t>
            </a:r>
          </a:p>
          <a:p>
            <a:pPr>
              <a:buNone/>
            </a:pP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nuovo_testo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it-IT" sz="2000" b="1" dirty="0" err="1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document</a:t>
            </a:r>
            <a:r>
              <a:rPr lang="it-IT" sz="20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000" b="1" dirty="0" err="1" smtClean="0">
                <a:latin typeface="Courier New" pitchFamily="49" charset="0"/>
                <a:cs typeface="Courier New" pitchFamily="49" charset="0"/>
              </a:rPr>
              <a:t>createTextNode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testo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);</a:t>
            </a:r>
            <a:b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nuovo_testo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it-IT" sz="2000" b="1" dirty="0" err="1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document</a:t>
            </a:r>
            <a:r>
              <a:rPr lang="it-IT" sz="20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000" b="1" dirty="0" err="1" smtClean="0">
                <a:latin typeface="Courier New" pitchFamily="49" charset="0"/>
                <a:cs typeface="Courier New" pitchFamily="49" charset="0"/>
              </a:rPr>
              <a:t>createTextNode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"Ciao"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algn="ctr">
              <a:buNone/>
            </a:pPr>
            <a:endParaRPr lang="it-IT" sz="2000" b="1" dirty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endParaRPr lang="it-IT" sz="28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067694"/>
            <a:ext cx="7772400" cy="1102519"/>
          </a:xfrm>
        </p:spPr>
        <p:txBody>
          <a:bodyPr/>
          <a:lstStyle/>
          <a:p>
            <a:r>
              <a:rPr lang="it-IT" dirty="0" err="1" smtClean="0"/>
              <a:t>ELements</a:t>
            </a:r>
            <a:endParaRPr lang="it-IT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smtClean="0"/>
              <a:t>elaborare gli elementi</a:t>
            </a:r>
            <a:endParaRPr lang="it-IT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1200151"/>
            <a:ext cx="8640960" cy="3603848"/>
          </a:xfrm>
        </p:spPr>
        <p:txBody>
          <a:bodyPr/>
          <a:lstStyle/>
          <a:p>
            <a:r>
              <a:rPr lang="it-IT" sz="2400" b="1" dirty="0" err="1" smtClean="0">
                <a:solidFill>
                  <a:srgbClr val="FF0000"/>
                </a:solidFill>
              </a:rPr>
              <a:t>tagName</a:t>
            </a:r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dirty="0" smtClean="0"/>
              <a:t>È la proprietà che restituisce il nome del </a:t>
            </a:r>
            <a:r>
              <a:rPr lang="it-IT" sz="2400" dirty="0" err="1" smtClean="0"/>
              <a:t>tag</a:t>
            </a:r>
            <a:r>
              <a:rPr lang="it-IT" sz="2400" dirty="0" smtClean="0"/>
              <a:t>  dell'elemento a cui è applicata. </a:t>
            </a:r>
          </a:p>
          <a:p>
            <a:r>
              <a:rPr lang="it-IT" sz="2400" dirty="0" smtClean="0"/>
              <a:t>Sintassi:</a:t>
            </a:r>
          </a:p>
          <a:p>
            <a:pPr algn="ctr">
              <a:buNone/>
            </a:pPr>
            <a:r>
              <a:rPr lang="it-IT" sz="2400" dirty="0" err="1" smtClean="0">
                <a:latin typeface="Courier New" pitchFamily="49" charset="0"/>
                <a:cs typeface="Courier New" pitchFamily="49" charset="0"/>
              </a:rPr>
              <a:t>nome_tag</a:t>
            </a: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400" dirty="0" err="1" smtClean="0">
                <a:latin typeface="Courier New" pitchFamily="49" charset="0"/>
                <a:cs typeface="Courier New" pitchFamily="49" charset="0"/>
              </a:rPr>
              <a:t>elemento</a:t>
            </a:r>
            <a:r>
              <a:rPr lang="it-IT" sz="24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400" b="1" dirty="0" err="1" smtClean="0">
                <a:latin typeface="Courier New" pitchFamily="49" charset="0"/>
                <a:cs typeface="Courier New" pitchFamily="49" charset="0"/>
              </a:rPr>
              <a:t>tagName</a:t>
            </a: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it-IT" sz="2400" b="1" dirty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smtClean="0"/>
              <a:t>elaborare gli elementi</a:t>
            </a:r>
            <a:endParaRPr lang="it-IT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1200151"/>
            <a:ext cx="8640960" cy="3603848"/>
          </a:xfrm>
        </p:spPr>
        <p:txBody>
          <a:bodyPr/>
          <a:lstStyle/>
          <a:p>
            <a:r>
              <a:rPr lang="it-IT" sz="2400" b="1" dirty="0" err="1" smtClean="0">
                <a:solidFill>
                  <a:srgbClr val="FF0000"/>
                </a:solidFill>
              </a:rPr>
              <a:t>attributes</a:t>
            </a:r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dirty="0" smtClean="0"/>
              <a:t>È la proprietà che restituisce l'elenco degli attributi </a:t>
            </a:r>
            <a:r>
              <a:rPr lang="it-IT" sz="2400" dirty="0" err="1" smtClean="0"/>
              <a:t>diun</a:t>
            </a:r>
            <a:r>
              <a:rPr lang="it-IT" sz="2400" dirty="0" smtClean="0"/>
              <a:t> determinato elemento.  La lista è un oggetto di tipo </a:t>
            </a:r>
            <a:r>
              <a:rPr lang="it-IT" sz="2400" dirty="0" err="1" smtClean="0"/>
              <a:t>NamedNodeMap</a:t>
            </a:r>
            <a:r>
              <a:rPr lang="it-IT" sz="2400" dirty="0" smtClean="0"/>
              <a:t> che è una collezione di oggetti Attr.</a:t>
            </a:r>
          </a:p>
          <a:p>
            <a:r>
              <a:rPr lang="it-IT" sz="2400" dirty="0" smtClean="0"/>
              <a:t>Esempi:</a:t>
            </a:r>
          </a:p>
          <a:p>
            <a:pPr>
              <a:buNone/>
            </a:pP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	attributi </a:t>
            </a:r>
            <a:r>
              <a:rPr lang="it-IT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400" dirty="0" err="1" smtClean="0">
                <a:latin typeface="Courier New" pitchFamily="49" charset="0"/>
                <a:cs typeface="Courier New" pitchFamily="49" charset="0"/>
              </a:rPr>
              <a:t>elemento</a:t>
            </a:r>
            <a:r>
              <a:rPr lang="it-IT" sz="24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400" b="1" dirty="0" err="1" smtClean="0">
                <a:latin typeface="Courier New" pitchFamily="49" charset="0"/>
                <a:cs typeface="Courier New" pitchFamily="49" charset="0"/>
              </a:rPr>
              <a:t>attributes</a:t>
            </a:r>
            <a:r>
              <a:rPr lang="it-IT" sz="240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;</a:t>
            </a: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/>
            </a:r>
            <a:br>
              <a:rPr lang="it-IT" sz="2400" dirty="0" smtClean="0">
                <a:latin typeface="Courier New" pitchFamily="49" charset="0"/>
                <a:cs typeface="Courier New" pitchFamily="49" charset="0"/>
              </a:rPr>
            </a:br>
            <a:r>
              <a:rPr lang="it-IT" sz="2400" dirty="0" err="1" smtClean="0">
                <a:latin typeface="Courier New" pitchFamily="49" charset="0"/>
                <a:cs typeface="Courier New" pitchFamily="49" charset="0"/>
              </a:rPr>
              <a:t>classeElemento</a:t>
            </a: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 attributi</a:t>
            </a:r>
            <a:r>
              <a:rPr lang="it-IT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"</a:t>
            </a:r>
            <a:r>
              <a:rPr lang="it-IT" sz="2400" dirty="0" err="1" smtClean="0">
                <a:latin typeface="Courier New" pitchFamily="49" charset="0"/>
                <a:cs typeface="Courier New" pitchFamily="49" charset="0"/>
              </a:rPr>
              <a:t>class</a:t>
            </a: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"</a:t>
            </a:r>
            <a:r>
              <a:rPr lang="it-IT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]</a:t>
            </a: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400" b="1" dirty="0" err="1" smtClean="0">
                <a:latin typeface="Courier New" pitchFamily="49" charset="0"/>
                <a:cs typeface="Courier New" pitchFamily="49" charset="0"/>
              </a:rPr>
              <a:t>value</a:t>
            </a:r>
            <a:r>
              <a:rPr lang="it-IT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smtClean="0"/>
              <a:t>elaborare gli elementi</a:t>
            </a:r>
            <a:endParaRPr lang="it-IT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1131590"/>
            <a:ext cx="8640960" cy="3603848"/>
          </a:xfrm>
        </p:spPr>
        <p:txBody>
          <a:bodyPr/>
          <a:lstStyle/>
          <a:p>
            <a:r>
              <a:rPr lang="it-IT" sz="2400" b="1" dirty="0" err="1" smtClean="0">
                <a:solidFill>
                  <a:srgbClr val="FF0000"/>
                </a:solidFill>
              </a:rPr>
              <a:t>innerHTML</a:t>
            </a:r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dirty="0" smtClean="0"/>
              <a:t>È una proprietà non standard introdotta originariamente da Internet Explorer , ma oggi supportata da tutti i maggiori browser. La proprietà restituisce il codice HTML compreso tra il </a:t>
            </a:r>
            <a:r>
              <a:rPr lang="it-IT" sz="2400" dirty="0" err="1" smtClean="0"/>
              <a:t>tag</a:t>
            </a:r>
            <a:r>
              <a:rPr lang="it-IT" sz="2400" dirty="0" smtClean="0"/>
              <a:t> di apertura e il </a:t>
            </a:r>
            <a:r>
              <a:rPr lang="it-IT" sz="2400" dirty="0" err="1" smtClean="0"/>
              <a:t>tag</a:t>
            </a:r>
            <a:r>
              <a:rPr lang="it-IT" sz="2400" dirty="0" smtClean="0"/>
              <a:t> di chiusura che definiscono l'elemento a cui è applicata. </a:t>
            </a:r>
          </a:p>
          <a:p>
            <a:r>
              <a:rPr lang="it-IT" sz="2400" dirty="0" smtClean="0"/>
              <a:t>Sintassi:</a:t>
            </a:r>
          </a:p>
          <a:p>
            <a:pPr>
              <a:buNone/>
            </a:pPr>
            <a:r>
              <a:rPr lang="it-IT" sz="2400" dirty="0" err="1" smtClean="0">
                <a:latin typeface="Courier New" pitchFamily="49" charset="0"/>
                <a:cs typeface="Courier New" pitchFamily="49" charset="0"/>
              </a:rPr>
              <a:t>elemento</a:t>
            </a:r>
            <a:r>
              <a:rPr lang="it-IT" sz="24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400" b="1" dirty="0" err="1" smtClean="0">
                <a:latin typeface="Courier New" pitchFamily="49" charset="0"/>
                <a:cs typeface="Courier New" pitchFamily="49" charset="0"/>
              </a:rPr>
              <a:t>innerHTML</a:t>
            </a:r>
            <a:r>
              <a:rPr lang="it-IT" sz="2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it-IT" sz="2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"&lt;p&gt;</a:t>
            </a:r>
            <a:r>
              <a:rPr lang="it-IT" sz="2400" dirty="0" err="1" smtClean="0">
                <a:latin typeface="Courier New" pitchFamily="49" charset="0"/>
                <a:cs typeface="Courier New" pitchFamily="49" charset="0"/>
              </a:rPr>
              <a:t>Hello</a:t>
            </a: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 world! &lt;/p&gt;"</a:t>
            </a:r>
            <a:r>
              <a:rPr lang="it-IT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testo</a:t>
            </a:r>
            <a:r>
              <a:rPr lang="it-IT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it-IT" sz="2400" dirty="0" err="1" smtClean="0">
                <a:latin typeface="Courier New" pitchFamily="49" charset="0"/>
                <a:cs typeface="Courier New" pitchFamily="49" charset="0"/>
              </a:rPr>
              <a:t>elemento</a:t>
            </a:r>
            <a:r>
              <a:rPr lang="it-IT" sz="24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400" b="1" dirty="0" err="1" smtClean="0">
                <a:latin typeface="Courier New" pitchFamily="49" charset="0"/>
                <a:cs typeface="Courier New" pitchFamily="49" charset="0"/>
              </a:rPr>
              <a:t>innerHTML</a:t>
            </a:r>
            <a:r>
              <a:rPr lang="it-IT" sz="2400" b="1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it-IT" sz="2400" b="1" dirty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smtClean="0"/>
              <a:t>Attributi</a:t>
            </a:r>
            <a:endParaRPr lang="it-IT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1200151"/>
            <a:ext cx="8640960" cy="3603848"/>
          </a:xfrm>
        </p:spPr>
        <p:txBody>
          <a:bodyPr/>
          <a:lstStyle/>
          <a:p>
            <a:r>
              <a:rPr lang="it-IT" sz="2400" b="1" dirty="0" err="1" smtClean="0">
                <a:solidFill>
                  <a:srgbClr val="FF0000"/>
                </a:solidFill>
              </a:rPr>
              <a:t>setAttribute</a:t>
            </a:r>
            <a:r>
              <a:rPr lang="it-IT" sz="2400" b="1" dirty="0" smtClean="0"/>
              <a:t>, </a:t>
            </a:r>
            <a:r>
              <a:rPr lang="it-IT" sz="2400" b="1" dirty="0" err="1" smtClean="0">
                <a:solidFill>
                  <a:srgbClr val="FF0000"/>
                </a:solidFill>
              </a:rPr>
              <a:t>getAttribute</a:t>
            </a:r>
            <a:r>
              <a:rPr lang="it-IT" sz="2400" b="1" dirty="0" smtClean="0"/>
              <a:t> e </a:t>
            </a:r>
            <a:r>
              <a:rPr lang="it-IT" sz="2400" b="1" dirty="0" err="1" smtClean="0">
                <a:solidFill>
                  <a:srgbClr val="FF0000"/>
                </a:solidFill>
              </a:rPr>
              <a:t>removeAttribute</a:t>
            </a:r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dirty="0" smtClean="0"/>
              <a:t>Questi tre metodi se applicati a un elemento rispettivamente creano o impostano, leggono ed eliminano un attributo dell'elemento stesso. </a:t>
            </a:r>
          </a:p>
          <a:p>
            <a:r>
              <a:rPr lang="it-IT" sz="2400" dirty="0" smtClean="0"/>
              <a:t>Se elemento è una </a:t>
            </a:r>
            <a:r>
              <a:rPr lang="it-IT" sz="2400" dirty="0" err="1" smtClean="0"/>
              <a:t>varibile</a:t>
            </a:r>
            <a:r>
              <a:rPr lang="it-IT" sz="2400" dirty="0" smtClean="0"/>
              <a:t> che contiene il riferimento ad un elemento avrò:</a:t>
            </a:r>
          </a:p>
          <a:p>
            <a:pPr>
              <a:buNone/>
            </a:pPr>
            <a:r>
              <a:rPr lang="it-IT" sz="1800" dirty="0" err="1" smtClean="0">
                <a:latin typeface="Courier New" pitchFamily="49" charset="0"/>
                <a:cs typeface="Courier New" pitchFamily="49" charset="0"/>
              </a:rPr>
              <a:t>elemento</a:t>
            </a:r>
            <a:r>
              <a:rPr lang="it-IT" sz="18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1800" b="1" dirty="0" err="1" smtClean="0">
                <a:latin typeface="Courier New" pitchFamily="49" charset="0"/>
                <a:cs typeface="Courier New" pitchFamily="49" charset="0"/>
              </a:rPr>
              <a:t>setAttribute</a:t>
            </a:r>
            <a:r>
              <a:rPr lang="it-IT" sz="1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1800" dirty="0" err="1" smtClean="0">
                <a:latin typeface="Courier New" pitchFamily="49" charset="0"/>
                <a:cs typeface="Courier New" pitchFamily="49" charset="0"/>
              </a:rPr>
              <a:t>nome_attributo</a:t>
            </a:r>
            <a:r>
              <a:rPr lang="it-IT" sz="1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it-IT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1800" dirty="0" err="1" smtClean="0">
                <a:latin typeface="Courier New" pitchFamily="49" charset="0"/>
                <a:cs typeface="Courier New" pitchFamily="49" charset="0"/>
              </a:rPr>
              <a:t>valore_attributo</a:t>
            </a:r>
            <a:r>
              <a:rPr lang="it-IT" sz="1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buNone/>
            </a:pPr>
            <a:r>
              <a:rPr lang="it-IT" sz="1800" dirty="0" err="1" smtClean="0">
                <a:latin typeface="Courier New" pitchFamily="49" charset="0"/>
                <a:cs typeface="Courier New" pitchFamily="49" charset="0"/>
              </a:rPr>
              <a:t>valore_attributo</a:t>
            </a:r>
            <a:r>
              <a:rPr lang="it-IT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1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it-IT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1800" dirty="0" err="1" smtClean="0">
                <a:latin typeface="Courier New" pitchFamily="49" charset="0"/>
                <a:cs typeface="Courier New" pitchFamily="49" charset="0"/>
              </a:rPr>
              <a:t>elemento</a:t>
            </a:r>
            <a:r>
              <a:rPr lang="it-IT" sz="18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1800" b="1" dirty="0" err="1" smtClean="0">
                <a:latin typeface="Courier New" pitchFamily="49" charset="0"/>
                <a:cs typeface="Courier New" pitchFamily="49" charset="0"/>
              </a:rPr>
              <a:t>getAttribute</a:t>
            </a:r>
            <a:r>
              <a:rPr lang="it-IT" sz="1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1800" dirty="0" err="1" smtClean="0">
                <a:latin typeface="Courier New" pitchFamily="49" charset="0"/>
                <a:cs typeface="Courier New" pitchFamily="49" charset="0"/>
              </a:rPr>
              <a:t>nome_attributo</a:t>
            </a:r>
            <a:r>
              <a:rPr lang="it-IT" sz="1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buNone/>
            </a:pPr>
            <a:r>
              <a:rPr lang="it-IT" sz="1800" dirty="0" err="1" smtClean="0">
                <a:latin typeface="Courier New" pitchFamily="49" charset="0"/>
                <a:cs typeface="Courier New" pitchFamily="49" charset="0"/>
              </a:rPr>
              <a:t>elemento</a:t>
            </a:r>
            <a:r>
              <a:rPr lang="it-IT" sz="18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1800" b="1" dirty="0" err="1" smtClean="0">
                <a:latin typeface="Courier New" pitchFamily="49" charset="0"/>
                <a:cs typeface="Courier New" pitchFamily="49" charset="0"/>
              </a:rPr>
              <a:t>removeAttribute</a:t>
            </a:r>
            <a:r>
              <a:rPr lang="it-IT" sz="1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1800" dirty="0" err="1" smtClean="0">
                <a:latin typeface="Courier New" pitchFamily="49" charset="0"/>
                <a:cs typeface="Courier New" pitchFamily="49" charset="0"/>
              </a:rPr>
              <a:t>nome_attributo</a:t>
            </a:r>
            <a:r>
              <a:rPr lang="it-IT" sz="1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901279"/>
            <a:ext cx="7772400" cy="1102519"/>
          </a:xfrm>
        </p:spPr>
        <p:txBody>
          <a:bodyPr/>
          <a:lstStyle/>
          <a:p>
            <a:r>
              <a:rPr lang="it-IT" dirty="0" smtClean="0"/>
              <a:t>Proprietà dei NODI</a:t>
            </a:r>
            <a:endParaRPr lang="it-IT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relazione tra i nodi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1691681" y="843558"/>
          <a:ext cx="5760640" cy="32470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Parentesi graffa chiusa 4"/>
          <p:cNvSpPr/>
          <p:nvPr/>
        </p:nvSpPr>
        <p:spPr>
          <a:xfrm rot="5400000">
            <a:off x="4332679" y="1370911"/>
            <a:ext cx="504056" cy="5930069"/>
          </a:xfrm>
          <a:prstGeom prst="rightBrace">
            <a:avLst/>
          </a:prstGeom>
          <a:ln w="381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923928" y="3961388"/>
            <a:ext cx="11737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 err="1" smtClean="0"/>
              <a:t>childNodes</a:t>
            </a:r>
            <a:endParaRPr lang="it-IT" sz="1600" b="1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relazione tra nodi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b="1" dirty="0" err="1" smtClean="0">
                <a:solidFill>
                  <a:srgbClr val="FF0000"/>
                </a:solidFill>
              </a:rPr>
              <a:t>parentNode</a:t>
            </a:r>
            <a:r>
              <a:rPr lang="it-IT" b="1" dirty="0" smtClean="0">
                <a:solidFill>
                  <a:srgbClr val="FF0000"/>
                </a:solidFill>
              </a:rPr>
              <a:t/>
            </a:r>
            <a:br>
              <a:rPr lang="it-IT" b="1" dirty="0" smtClean="0">
                <a:solidFill>
                  <a:srgbClr val="FF0000"/>
                </a:solidFill>
              </a:rPr>
            </a:br>
            <a:r>
              <a:rPr lang="it-IT" dirty="0" smtClean="0"/>
              <a:t>proprietà che restituisce il riferimento al nodo che contiene il nodo corrente. Ogni nodo ha un solo </a:t>
            </a:r>
            <a:r>
              <a:rPr lang="it-IT" b="1" dirty="0" err="1" smtClean="0"/>
              <a:t>parentNode</a:t>
            </a:r>
            <a:r>
              <a:rPr lang="it-IT" dirty="0" smtClean="0"/>
              <a:t>.  Quando il nodo non ha padre la proprietà restituisce </a:t>
            </a:r>
            <a:r>
              <a:rPr lang="it-IT" dirty="0" err="1" smtClean="0"/>
              <a:t>null</a:t>
            </a:r>
            <a:r>
              <a:rPr lang="it-IT" dirty="0" smtClean="0"/>
              <a:t>.</a:t>
            </a:r>
          </a:p>
          <a:p>
            <a:pPr lvl="1">
              <a:buNone/>
            </a:pP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nodoPadre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nodo</a:t>
            </a:r>
            <a:r>
              <a:rPr lang="it-IT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b="1" dirty="0" err="1" smtClean="0">
                <a:latin typeface="Courier New" pitchFamily="49" charset="0"/>
                <a:cs typeface="Courier New" pitchFamily="49" charset="0"/>
              </a:rPr>
              <a:t>parentNode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relazione tra nodi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131590"/>
            <a:ext cx="8229600" cy="3531839"/>
          </a:xfrm>
        </p:spPr>
        <p:txBody>
          <a:bodyPr/>
          <a:lstStyle/>
          <a:p>
            <a:r>
              <a:rPr lang="it-IT" b="1" dirty="0" err="1" smtClean="0">
                <a:solidFill>
                  <a:srgbClr val="FF0000"/>
                </a:solidFill>
              </a:rPr>
              <a:t>childNodes</a:t>
            </a:r>
            <a:r>
              <a:rPr lang="it-IT" b="1" dirty="0" smtClean="0">
                <a:solidFill>
                  <a:srgbClr val="FF0000"/>
                </a:solidFill>
              </a:rPr>
              <a:t/>
            </a:r>
            <a:br>
              <a:rPr lang="it-IT" b="1" dirty="0" smtClean="0">
                <a:solidFill>
                  <a:srgbClr val="FF0000"/>
                </a:solidFill>
              </a:rPr>
            </a:br>
            <a:r>
              <a:rPr lang="it-IT" dirty="0" smtClean="0"/>
              <a:t>proprietà che restituisce una </a:t>
            </a:r>
            <a:r>
              <a:rPr lang="it-IT" b="1" dirty="0" err="1" smtClean="0">
                <a:solidFill>
                  <a:srgbClr val="0070C0"/>
                </a:solidFill>
              </a:rPr>
              <a:t>nodeList</a:t>
            </a:r>
            <a:r>
              <a:rPr lang="it-IT" dirty="0" smtClean="0"/>
              <a:t> di riferimenti ai nodi che discendono direttamente dal nodo corrente. I nodi sono nello stesso ordine in cui appaiono nella pagina.</a:t>
            </a:r>
          </a:p>
          <a:p>
            <a:pPr lvl="1">
              <a:buNone/>
            </a:pP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nodiFigli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nodo</a:t>
            </a:r>
            <a:r>
              <a:rPr lang="it-IT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b="1" dirty="0" err="1" smtClean="0">
                <a:latin typeface="Courier New" pitchFamily="49" charset="0"/>
                <a:cs typeface="Courier New" pitchFamily="49" charset="0"/>
              </a:rPr>
              <a:t>childNodes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339502"/>
            <a:ext cx="8229600" cy="4320480"/>
          </a:xfrm>
        </p:spPr>
        <p:txBody>
          <a:bodyPr/>
          <a:lstStyle/>
          <a:p>
            <a:r>
              <a:rPr lang="it-IT" sz="3600" dirty="0" smtClean="0"/>
              <a:t>l'oggetto è un esemplare (in inglese: </a:t>
            </a:r>
            <a:r>
              <a:rPr lang="it-IT" sz="3600" b="1" i="1" dirty="0" err="1" smtClean="0"/>
              <a:t>instance</a:t>
            </a:r>
            <a:r>
              <a:rPr lang="it-IT" sz="3600" dirty="0" smtClean="0"/>
              <a:t>, comunemente anche se impropriamente tradotto con istanza) di una </a:t>
            </a:r>
            <a:r>
              <a:rPr lang="it-IT" sz="3600" b="1" dirty="0" smtClean="0"/>
              <a:t>classe</a:t>
            </a:r>
            <a:r>
              <a:rPr lang="it-IT" sz="3600" dirty="0" smtClean="0"/>
              <a:t>.</a:t>
            </a:r>
          </a:p>
          <a:p>
            <a:r>
              <a:rPr lang="it-IT" sz="3600" dirty="0" smtClean="0"/>
              <a:t>Ogni istanza è separata dalle altre, ma condivide le sue caratteristiche generali con gli altri oggetti della stessa classe. </a:t>
            </a:r>
            <a:endParaRPr lang="it-IT" sz="36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relazione tra nodi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131590"/>
            <a:ext cx="8229600" cy="3531839"/>
          </a:xfrm>
        </p:spPr>
        <p:txBody>
          <a:bodyPr/>
          <a:lstStyle/>
          <a:p>
            <a:r>
              <a:rPr lang="it-IT" b="1" dirty="0" err="1" smtClean="0">
                <a:solidFill>
                  <a:srgbClr val="FF0000"/>
                </a:solidFill>
              </a:rPr>
              <a:t>firstChild</a:t>
            </a:r>
            <a:r>
              <a:rPr lang="it-IT" b="1" dirty="0" smtClean="0">
                <a:solidFill>
                  <a:srgbClr val="FF0000"/>
                </a:solidFill>
              </a:rPr>
              <a:t/>
            </a:r>
            <a:br>
              <a:rPr lang="it-IT" b="1" dirty="0" smtClean="0">
                <a:solidFill>
                  <a:srgbClr val="FF0000"/>
                </a:solidFill>
              </a:rPr>
            </a:br>
            <a:r>
              <a:rPr lang="it-IT" dirty="0" smtClean="0"/>
              <a:t>proprietà che restituisce il riferimento al primo dei figli che discendono direttamente dal nodo corrente. Corrisponde a </a:t>
            </a:r>
            <a:r>
              <a:rPr lang="it-IT" dirty="0" err="1" smtClean="0"/>
              <a:t>childNodes</a:t>
            </a:r>
            <a:r>
              <a:rPr lang="it-IT" dirty="0" smtClean="0"/>
              <a:t>[0].</a:t>
            </a:r>
          </a:p>
          <a:p>
            <a:pPr lvl="1">
              <a:buNone/>
            </a:pP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primoFiglio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nodo</a:t>
            </a:r>
            <a:r>
              <a:rPr lang="it-IT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b="1" dirty="0" err="1" smtClean="0">
                <a:latin typeface="Courier New" pitchFamily="49" charset="0"/>
                <a:cs typeface="Courier New" pitchFamily="49" charset="0"/>
              </a:rPr>
              <a:t>firstChild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relazione tra nodi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131590"/>
            <a:ext cx="8229600" cy="3531839"/>
          </a:xfrm>
        </p:spPr>
        <p:txBody>
          <a:bodyPr/>
          <a:lstStyle/>
          <a:p>
            <a:r>
              <a:rPr lang="it-IT" b="1" dirty="0" err="1" smtClean="0">
                <a:solidFill>
                  <a:srgbClr val="FF0000"/>
                </a:solidFill>
              </a:rPr>
              <a:t>lastChild</a:t>
            </a:r>
            <a:r>
              <a:rPr lang="it-IT" b="1" dirty="0" smtClean="0">
                <a:solidFill>
                  <a:srgbClr val="FF0000"/>
                </a:solidFill>
              </a:rPr>
              <a:t/>
            </a:r>
            <a:br>
              <a:rPr lang="it-IT" b="1" dirty="0" smtClean="0">
                <a:solidFill>
                  <a:srgbClr val="FF0000"/>
                </a:solidFill>
              </a:rPr>
            </a:br>
            <a:r>
              <a:rPr lang="it-IT" dirty="0" smtClean="0"/>
              <a:t>proprietà che restituisce il riferimento all'ultimo dei figli che discendono dal nodo corrente. Corrisponde a </a:t>
            </a:r>
            <a:r>
              <a:rPr lang="it-IT" dirty="0" err="1" smtClean="0"/>
              <a:t>childNodes</a:t>
            </a:r>
            <a:r>
              <a:rPr lang="it-IT" dirty="0" smtClean="0"/>
              <a:t>[</a:t>
            </a:r>
            <a:r>
              <a:rPr lang="it-IT" dirty="0" err="1" smtClean="0"/>
              <a:t>childNodes.length</a:t>
            </a:r>
            <a:r>
              <a:rPr lang="it-IT" dirty="0" smtClean="0"/>
              <a:t> - 1].</a:t>
            </a:r>
          </a:p>
          <a:p>
            <a:pPr lvl="1">
              <a:buNone/>
            </a:pP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ultimoFiglio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nodo</a:t>
            </a:r>
            <a:r>
              <a:rPr lang="it-IT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b="1" dirty="0" err="1" smtClean="0">
                <a:latin typeface="Courier New" pitchFamily="49" charset="0"/>
                <a:cs typeface="Courier New" pitchFamily="49" charset="0"/>
              </a:rPr>
              <a:t>lastChild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relazione tra nodi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131590"/>
            <a:ext cx="8229600" cy="3531839"/>
          </a:xfrm>
        </p:spPr>
        <p:txBody>
          <a:bodyPr/>
          <a:lstStyle/>
          <a:p>
            <a:r>
              <a:rPr lang="it-IT" b="1" dirty="0" err="1" smtClean="0">
                <a:solidFill>
                  <a:srgbClr val="FF0000"/>
                </a:solidFill>
              </a:rPr>
              <a:t>previousSibling</a:t>
            </a:r>
            <a:r>
              <a:rPr lang="it-IT" b="1" dirty="0" smtClean="0"/>
              <a:t> </a:t>
            </a:r>
            <a:br>
              <a:rPr lang="it-IT" b="1" dirty="0" smtClean="0"/>
            </a:br>
            <a:r>
              <a:rPr lang="it-IT" dirty="0" smtClean="0"/>
              <a:t>proprietà che restituisce il riferimento al nodo "fratello" precedente a quello al quale è applicato. Se il nodo non ha "fratelli maggiori", la proprietà restituisce </a:t>
            </a:r>
            <a:r>
              <a:rPr lang="it-IT" b="1" dirty="0" err="1" smtClean="0">
                <a:solidFill>
                  <a:srgbClr val="0070C0"/>
                </a:solidFill>
              </a:rPr>
              <a:t>null</a:t>
            </a:r>
            <a:r>
              <a:rPr lang="it-IT" dirty="0" smtClean="0"/>
              <a:t>.</a:t>
            </a:r>
          </a:p>
          <a:p>
            <a:pPr>
              <a:buNone/>
            </a:pPr>
            <a:r>
              <a:rPr lang="it-IT" sz="2800" dirty="0" err="1" smtClean="0">
                <a:latin typeface="Courier New" pitchFamily="49" charset="0"/>
                <a:cs typeface="Courier New" pitchFamily="49" charset="0"/>
              </a:rPr>
              <a:t>nodoFratello</a:t>
            </a:r>
            <a:r>
              <a:rPr lang="it-IT" sz="2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it-IT" sz="2800" dirty="0" err="1" smtClean="0">
                <a:latin typeface="Courier New" pitchFamily="49" charset="0"/>
                <a:cs typeface="Courier New" pitchFamily="49" charset="0"/>
              </a:rPr>
              <a:t>nodo</a:t>
            </a:r>
            <a:r>
              <a:rPr lang="it-IT" sz="28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800" b="1" dirty="0" err="1" smtClean="0">
                <a:latin typeface="Courier New" pitchFamily="49" charset="0"/>
                <a:cs typeface="Courier New" pitchFamily="49" charset="0"/>
              </a:rPr>
              <a:t>previousSibling</a:t>
            </a:r>
            <a:r>
              <a:rPr lang="it-IT" sz="2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relazione tra nodi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131590"/>
            <a:ext cx="8229600" cy="3531839"/>
          </a:xfrm>
        </p:spPr>
        <p:txBody>
          <a:bodyPr/>
          <a:lstStyle/>
          <a:p>
            <a:r>
              <a:rPr lang="it-IT" b="1" dirty="0" err="1" smtClean="0">
                <a:solidFill>
                  <a:srgbClr val="FF0000"/>
                </a:solidFill>
              </a:rPr>
              <a:t>nextSibling</a:t>
            </a:r>
            <a:r>
              <a:rPr lang="it-IT" b="1" dirty="0" smtClean="0"/>
              <a:t> </a:t>
            </a:r>
            <a:br>
              <a:rPr lang="it-IT" b="1" dirty="0" smtClean="0"/>
            </a:br>
            <a:r>
              <a:rPr lang="it-IT" dirty="0" smtClean="0"/>
              <a:t>proprietà che restituisce il riferimento al nodo "fratello" successivo a quello al quale è applicato. Se il nodo non ha "fratelli minori", la proprietà restituisce </a:t>
            </a:r>
            <a:r>
              <a:rPr lang="it-IT" b="1" dirty="0" err="1" smtClean="0">
                <a:solidFill>
                  <a:srgbClr val="0070C0"/>
                </a:solidFill>
              </a:rPr>
              <a:t>null</a:t>
            </a:r>
            <a:r>
              <a:rPr lang="it-IT" dirty="0" smtClean="0"/>
              <a:t>.</a:t>
            </a:r>
          </a:p>
          <a:p>
            <a:pPr>
              <a:buNone/>
            </a:pPr>
            <a:r>
              <a:rPr lang="it-IT" sz="28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it-IT" sz="2800" dirty="0" err="1" smtClean="0">
                <a:latin typeface="Courier New" pitchFamily="49" charset="0"/>
                <a:cs typeface="Courier New" pitchFamily="49" charset="0"/>
              </a:rPr>
              <a:t>nodoFratello</a:t>
            </a:r>
            <a:r>
              <a:rPr lang="it-IT" sz="2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it-IT" sz="2800" dirty="0" err="1" smtClean="0">
                <a:latin typeface="Courier New" pitchFamily="49" charset="0"/>
                <a:cs typeface="Courier New" pitchFamily="49" charset="0"/>
              </a:rPr>
              <a:t>nodo</a:t>
            </a:r>
            <a:r>
              <a:rPr lang="it-IT" sz="28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800" b="1" dirty="0" err="1" smtClean="0">
                <a:latin typeface="Courier New" pitchFamily="49" charset="0"/>
                <a:cs typeface="Courier New" pitchFamily="49" charset="0"/>
              </a:rPr>
              <a:t>nextSibling</a:t>
            </a:r>
            <a:r>
              <a:rPr lang="it-IT" sz="2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Valore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131590"/>
            <a:ext cx="8229600" cy="3531839"/>
          </a:xfrm>
        </p:spPr>
        <p:txBody>
          <a:bodyPr/>
          <a:lstStyle/>
          <a:p>
            <a:r>
              <a:rPr lang="it-IT" b="1" dirty="0" err="1" smtClean="0">
                <a:solidFill>
                  <a:srgbClr val="FF0000"/>
                </a:solidFill>
              </a:rPr>
              <a:t>nodeValue</a:t>
            </a:r>
            <a:r>
              <a:rPr lang="it-IT" b="1" dirty="0" smtClean="0"/>
              <a:t/>
            </a:r>
            <a:br>
              <a:rPr lang="it-IT" b="1" dirty="0" smtClean="0"/>
            </a:br>
            <a:r>
              <a:rPr lang="it-IT" dirty="0" smtClean="0"/>
              <a:t>proprietà che, se applicata ad un </a:t>
            </a:r>
            <a:r>
              <a:rPr lang="it-IT" b="1" dirty="0" err="1" smtClean="0"/>
              <a:t>element</a:t>
            </a:r>
            <a:r>
              <a:rPr lang="it-IT" b="1" dirty="0" smtClean="0"/>
              <a:t> </a:t>
            </a:r>
            <a:r>
              <a:rPr lang="it-IT" dirty="0" smtClean="0"/>
              <a:t>(</a:t>
            </a:r>
            <a:r>
              <a:rPr lang="it-IT" dirty="0" err="1" smtClean="0"/>
              <a:t>tag</a:t>
            </a:r>
            <a:r>
              <a:rPr lang="it-IT" dirty="0" smtClean="0"/>
              <a:t>) restituisce </a:t>
            </a:r>
            <a:r>
              <a:rPr lang="it-IT" b="1" dirty="0" err="1" smtClean="0">
                <a:solidFill>
                  <a:srgbClr val="0070C0"/>
                </a:solidFill>
              </a:rPr>
              <a:t>null</a:t>
            </a:r>
            <a:r>
              <a:rPr lang="it-IT" dirty="0" smtClean="0"/>
              <a:t>, mentre se applicata ad un </a:t>
            </a:r>
            <a:r>
              <a:rPr lang="it-IT" b="1" dirty="0" err="1" smtClean="0"/>
              <a:t>textNode</a:t>
            </a:r>
            <a:r>
              <a:rPr lang="it-IT" dirty="0" smtClean="0"/>
              <a:t> restituisce il testo che contengono. È una proprietà </a:t>
            </a:r>
            <a:r>
              <a:rPr lang="it-IT" b="1" dirty="0" err="1" smtClean="0"/>
              <a:t>read</a:t>
            </a:r>
            <a:r>
              <a:rPr lang="it-IT" b="1" dirty="0" smtClean="0"/>
              <a:t>/</a:t>
            </a:r>
            <a:r>
              <a:rPr lang="it-IT" b="1" dirty="0" err="1" smtClean="0"/>
              <a:t>write</a:t>
            </a:r>
            <a:r>
              <a:rPr lang="it-IT" dirty="0" smtClean="0"/>
              <a:t>.</a:t>
            </a:r>
          </a:p>
          <a:p>
            <a:pPr>
              <a:buNone/>
            </a:pPr>
            <a:r>
              <a:rPr lang="it-IT" sz="2800" dirty="0" smtClean="0">
                <a:latin typeface="Courier New" pitchFamily="49" charset="0"/>
                <a:cs typeface="Courier New" pitchFamily="49" charset="0"/>
              </a:rPr>
              <a:t>	testo </a:t>
            </a:r>
            <a:r>
              <a:rPr lang="it-IT" sz="2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it-IT" sz="2800" dirty="0" err="1" smtClean="0">
                <a:latin typeface="Courier New" pitchFamily="49" charset="0"/>
                <a:cs typeface="Courier New" pitchFamily="49" charset="0"/>
              </a:rPr>
              <a:t>nodoDiTesto</a:t>
            </a:r>
            <a:r>
              <a:rPr lang="it-IT" sz="28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800" b="1" dirty="0" err="1" smtClean="0">
                <a:latin typeface="Courier New" pitchFamily="49" charset="0"/>
                <a:cs typeface="Courier New" pitchFamily="49" charset="0"/>
              </a:rPr>
              <a:t>nodeValue</a:t>
            </a:r>
            <a:r>
              <a:rPr lang="it-IT" sz="2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;</a:t>
            </a:r>
            <a:br>
              <a:rPr lang="it-IT" sz="2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it-IT" sz="2800" dirty="0" err="1" smtClean="0">
                <a:latin typeface="Courier New" pitchFamily="49" charset="0"/>
                <a:cs typeface="Courier New" pitchFamily="49" charset="0"/>
              </a:rPr>
              <a:t>nodoDiTesto</a:t>
            </a:r>
            <a:r>
              <a:rPr lang="it-IT" sz="28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800" b="1" dirty="0" err="1" smtClean="0">
                <a:latin typeface="Courier New" pitchFamily="49" charset="0"/>
                <a:cs typeface="Courier New" pitchFamily="49" charset="0"/>
              </a:rPr>
              <a:t>nodeValue</a:t>
            </a:r>
            <a:r>
              <a:rPr lang="it-IT" sz="28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it-IT" sz="2800" dirty="0" smtClean="0">
                <a:latin typeface="Courier New" pitchFamily="49" charset="0"/>
                <a:cs typeface="Courier New" pitchFamily="49" charset="0"/>
              </a:rPr>
              <a:t> "Ciao!"</a:t>
            </a:r>
            <a:r>
              <a:rPr lang="it-IT" sz="2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;</a:t>
            </a:r>
            <a:r>
              <a:rPr lang="it-IT" sz="2800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it-IT" sz="2800" dirty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901279"/>
            <a:ext cx="7772400" cy="1102519"/>
          </a:xfrm>
        </p:spPr>
        <p:txBody>
          <a:bodyPr/>
          <a:lstStyle/>
          <a:p>
            <a:r>
              <a:rPr lang="it-IT" dirty="0" smtClean="0"/>
              <a:t>Metodi applicabili </a:t>
            </a:r>
            <a:br>
              <a:rPr lang="it-IT" dirty="0" smtClean="0"/>
            </a:br>
            <a:r>
              <a:rPr lang="it-IT" dirty="0" smtClean="0"/>
              <a:t>ai NODI</a:t>
            </a:r>
            <a:endParaRPr lang="it-IT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smtClean="0"/>
              <a:t>Esistono figli?</a:t>
            </a:r>
            <a:endParaRPr lang="it-IT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131590"/>
            <a:ext cx="8229600" cy="3531839"/>
          </a:xfrm>
        </p:spPr>
        <p:txBody>
          <a:bodyPr/>
          <a:lstStyle/>
          <a:p>
            <a:r>
              <a:rPr lang="it-IT" b="1" dirty="0" err="1" smtClean="0">
                <a:solidFill>
                  <a:srgbClr val="FF0000"/>
                </a:solidFill>
              </a:rPr>
              <a:t>hasChildNodes</a:t>
            </a:r>
            <a:r>
              <a:rPr lang="it-IT" b="1" dirty="0" smtClean="0">
                <a:solidFill>
                  <a:srgbClr val="FF0000"/>
                </a:solidFill>
              </a:rPr>
              <a:t>()</a:t>
            </a:r>
            <a:r>
              <a:rPr lang="it-IT" b="1" dirty="0" smtClean="0"/>
              <a:t/>
            </a:r>
            <a:br>
              <a:rPr lang="it-IT" b="1" dirty="0" smtClean="0"/>
            </a:br>
            <a:r>
              <a:rPr lang="it-IT" dirty="0" smtClean="0"/>
              <a:t>Questo metodo se il nodo contiene altri nodi restituisce </a:t>
            </a:r>
            <a:r>
              <a:rPr lang="it-IT" b="1" dirty="0" err="1" smtClean="0">
                <a:solidFill>
                  <a:srgbClr val="0070C0"/>
                </a:solidFill>
              </a:rPr>
              <a:t>true</a:t>
            </a:r>
            <a:r>
              <a:rPr lang="it-IT" dirty="0" smtClean="0"/>
              <a:t> altrimenti </a:t>
            </a:r>
            <a:r>
              <a:rPr lang="it-IT" b="1" dirty="0" smtClean="0">
                <a:solidFill>
                  <a:srgbClr val="0070C0"/>
                </a:solidFill>
              </a:rPr>
              <a:t>false</a:t>
            </a:r>
            <a:r>
              <a:rPr lang="it-IT" dirty="0" smtClean="0"/>
              <a:t>. </a:t>
            </a:r>
          </a:p>
          <a:p>
            <a:r>
              <a:rPr lang="it-IT" dirty="0" smtClean="0"/>
              <a:t>La sintassi è:</a:t>
            </a:r>
            <a:br>
              <a:rPr lang="it-IT" dirty="0" smtClean="0"/>
            </a:b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nodo.</a:t>
            </a:r>
            <a:r>
              <a:rPr lang="it-IT" b="1" dirty="0" err="1" smtClean="0">
                <a:latin typeface="Courier New" pitchFamily="49" charset="0"/>
                <a:cs typeface="Courier New" pitchFamily="49" charset="0"/>
              </a:rPr>
              <a:t>hasChildNodes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it-IT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 dirty="0" smtClean="0"/>
              <a:t>aggiungere o eliminare figli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131590"/>
            <a:ext cx="8229600" cy="3531839"/>
          </a:xfrm>
        </p:spPr>
        <p:txBody>
          <a:bodyPr/>
          <a:lstStyle/>
          <a:p>
            <a:r>
              <a:rPr lang="it-IT" b="1" dirty="0" err="1" smtClean="0">
                <a:solidFill>
                  <a:srgbClr val="FF0000"/>
                </a:solidFill>
              </a:rPr>
              <a:t>appendChild</a:t>
            </a:r>
            <a:r>
              <a:rPr lang="it-IT" b="1" dirty="0" smtClean="0">
                <a:solidFill>
                  <a:srgbClr val="FF0000"/>
                </a:solidFill>
              </a:rPr>
              <a:t>()</a:t>
            </a:r>
            <a:r>
              <a:rPr lang="it-IT" b="1" dirty="0" smtClean="0"/>
              <a:t/>
            </a:r>
            <a:br>
              <a:rPr lang="it-IT" b="1" dirty="0" smtClean="0"/>
            </a:br>
            <a:r>
              <a:rPr lang="it-IT" dirty="0" smtClean="0"/>
              <a:t>Il metodo inserisce un nuovo nodo alla fine della lista dei figli del nodo al quale è applicato.</a:t>
            </a:r>
          </a:p>
          <a:p>
            <a:r>
              <a:rPr lang="it-IT" dirty="0" smtClean="0"/>
              <a:t>La sintassi è:</a:t>
            </a:r>
            <a:br>
              <a:rPr lang="it-IT" dirty="0" smtClean="0"/>
            </a:b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nodo.</a:t>
            </a:r>
            <a:r>
              <a:rPr lang="it-IT" b="1" dirty="0" err="1" smtClean="0">
                <a:latin typeface="Courier New" pitchFamily="49" charset="0"/>
                <a:cs typeface="Courier New" pitchFamily="49" charset="0"/>
              </a:rPr>
              <a:t>appendChild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nuovoFiglio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it-IT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 dirty="0" smtClean="0"/>
              <a:t>aggiungere o eliminare figli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131590"/>
            <a:ext cx="8229600" cy="3531839"/>
          </a:xfrm>
        </p:spPr>
        <p:txBody>
          <a:bodyPr/>
          <a:lstStyle/>
          <a:p>
            <a:r>
              <a:rPr lang="it-IT" b="1" dirty="0" err="1" smtClean="0">
                <a:solidFill>
                  <a:srgbClr val="FF0000"/>
                </a:solidFill>
              </a:rPr>
              <a:t>insertBefore</a:t>
            </a:r>
            <a:r>
              <a:rPr lang="it-IT" b="1" dirty="0" smtClean="0">
                <a:solidFill>
                  <a:srgbClr val="FF0000"/>
                </a:solidFill>
              </a:rPr>
              <a:t>()</a:t>
            </a:r>
            <a:r>
              <a:rPr lang="it-IT" dirty="0" smtClean="0"/>
              <a:t> </a:t>
            </a:r>
            <a:br>
              <a:rPr lang="it-IT" dirty="0" smtClean="0"/>
            </a:br>
            <a:r>
              <a:rPr lang="it-IT" dirty="0" smtClean="0"/>
              <a:t>Questo metodo consente di inserire un nuovo nodo nella lista dei figli del nodo al quale è applicato, appena prima di un nodo specificato.  </a:t>
            </a:r>
          </a:p>
          <a:p>
            <a:r>
              <a:rPr lang="it-IT" dirty="0" smtClean="0"/>
              <a:t>La sintassi è:</a:t>
            </a:r>
            <a:br>
              <a:rPr lang="it-IT" dirty="0" smtClean="0"/>
            </a:b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nodo.</a:t>
            </a:r>
            <a:r>
              <a:rPr lang="it-IT" b="1" dirty="0" err="1" smtClean="0">
                <a:latin typeface="Courier New" pitchFamily="49" charset="0"/>
                <a:cs typeface="Courier New" pitchFamily="49" charset="0"/>
              </a:rPr>
              <a:t>insertBefore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nuovoFiglio</a:t>
            </a:r>
            <a:r>
              <a:rPr lang="it-IT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it-IT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 dirty="0" smtClean="0"/>
              <a:t>aggiungere o eliminare figli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131590"/>
            <a:ext cx="8229600" cy="3531839"/>
          </a:xfrm>
        </p:spPr>
        <p:txBody>
          <a:bodyPr/>
          <a:lstStyle/>
          <a:p>
            <a:r>
              <a:rPr lang="it-IT" b="1" dirty="0" err="1" smtClean="0">
                <a:solidFill>
                  <a:srgbClr val="FF0000"/>
                </a:solidFill>
              </a:rPr>
              <a:t>replaceChild</a:t>
            </a:r>
            <a:r>
              <a:rPr lang="it-IT" b="1" dirty="0" smtClean="0"/>
              <a:t/>
            </a:r>
            <a:br>
              <a:rPr lang="it-IT" b="1" dirty="0" smtClean="0"/>
            </a:br>
            <a:r>
              <a:rPr lang="it-IT" b="1" dirty="0" smtClean="0"/>
              <a:t>q</a:t>
            </a:r>
            <a:r>
              <a:rPr lang="it-IT" dirty="0" smtClean="0"/>
              <a:t>uesto metodo consente di inserire un nuovo nodo al posto di un altro nella struttura della pagina. </a:t>
            </a:r>
          </a:p>
          <a:p>
            <a:r>
              <a:rPr lang="it-IT" dirty="0" smtClean="0"/>
              <a:t>La sintassi è:</a:t>
            </a:r>
            <a:br>
              <a:rPr lang="it-IT" dirty="0" smtClean="0"/>
            </a:b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nodo.</a:t>
            </a:r>
            <a:r>
              <a:rPr lang="it-IT" sz="2000" b="1" dirty="0" err="1" smtClean="0">
                <a:latin typeface="Courier New" pitchFamily="49" charset="0"/>
                <a:cs typeface="Courier New" pitchFamily="49" charset="0"/>
              </a:rPr>
              <a:t>replaceChild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nuovoFiglio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, 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vecchioFiglio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it-IT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oggetto</a:t>
            </a:r>
            <a:endParaRPr lang="it-IT" dirty="0"/>
          </a:p>
        </p:txBody>
      </p:sp>
      <p:sp>
        <p:nvSpPr>
          <p:cNvPr id="4" name="Ovale 3"/>
          <p:cNvSpPr/>
          <p:nvPr/>
        </p:nvSpPr>
        <p:spPr>
          <a:xfrm>
            <a:off x="827584" y="1059582"/>
            <a:ext cx="3168352" cy="3168352"/>
          </a:xfrm>
          <a:prstGeom prst="ellipse">
            <a:avLst/>
          </a:prstGeom>
          <a:ln w="73025" cmpd="dbl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vale 4"/>
          <p:cNvSpPr/>
          <p:nvPr/>
        </p:nvSpPr>
        <p:spPr>
          <a:xfrm>
            <a:off x="1691680" y="1923678"/>
            <a:ext cx="1440160" cy="1440160"/>
          </a:xfrm>
          <a:prstGeom prst="ellipse">
            <a:avLst/>
          </a:prstGeom>
          <a:solidFill>
            <a:schemeClr val="bg1"/>
          </a:solidFill>
          <a:ln w="73025" cmpd="dbl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6" name="Connettore 1 5"/>
          <p:cNvCxnSpPr>
            <a:stCxn id="4" idx="0"/>
            <a:endCxn id="5" idx="0"/>
          </p:cNvCxnSpPr>
          <p:nvPr/>
        </p:nvCxnSpPr>
        <p:spPr>
          <a:xfrm rot="16200000" flipH="1">
            <a:off x="1979712" y="1491630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>
            <a:stCxn id="4" idx="7"/>
            <a:endCxn id="5" idx="7"/>
          </p:cNvCxnSpPr>
          <p:nvPr/>
        </p:nvCxnSpPr>
        <p:spPr>
          <a:xfrm rot="16200000" flipH="1" flipV="1">
            <a:off x="2920933" y="1523576"/>
            <a:ext cx="611008" cy="611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>
            <a:stCxn id="4" idx="6"/>
            <a:endCxn id="5" idx="6"/>
          </p:cNvCxnSpPr>
          <p:nvPr/>
        </p:nvCxnSpPr>
        <p:spPr>
          <a:xfrm flipH="1">
            <a:off x="3131840" y="2643758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>
            <a:stCxn id="4" idx="5"/>
            <a:endCxn id="5" idx="5"/>
          </p:cNvCxnSpPr>
          <p:nvPr/>
        </p:nvCxnSpPr>
        <p:spPr>
          <a:xfrm rot="5400000" flipH="1">
            <a:off x="2920933" y="3152932"/>
            <a:ext cx="611008" cy="611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>
            <a:stCxn id="4" idx="4"/>
            <a:endCxn id="5" idx="4"/>
          </p:cNvCxnSpPr>
          <p:nvPr/>
        </p:nvCxnSpPr>
        <p:spPr>
          <a:xfrm rot="5400000" flipH="1">
            <a:off x="1979712" y="3795886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>
            <a:stCxn id="4" idx="3"/>
          </p:cNvCxnSpPr>
          <p:nvPr/>
        </p:nvCxnSpPr>
        <p:spPr>
          <a:xfrm rot="5400000" flipH="1" flipV="1">
            <a:off x="1255574" y="3183818"/>
            <a:ext cx="616126" cy="5441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/>
          <p:cNvCxnSpPr>
            <a:stCxn id="4" idx="2"/>
            <a:endCxn id="5" idx="2"/>
          </p:cNvCxnSpPr>
          <p:nvPr/>
        </p:nvCxnSpPr>
        <p:spPr>
          <a:xfrm rot="10800000" flipH="1">
            <a:off x="827584" y="2643758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/>
          <p:cNvCxnSpPr>
            <a:stCxn id="4" idx="1"/>
            <a:endCxn id="5" idx="1"/>
          </p:cNvCxnSpPr>
          <p:nvPr/>
        </p:nvCxnSpPr>
        <p:spPr>
          <a:xfrm rot="16200000" flipH="1">
            <a:off x="1291579" y="1523576"/>
            <a:ext cx="611008" cy="611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llout 1 13"/>
          <p:cNvSpPr/>
          <p:nvPr/>
        </p:nvSpPr>
        <p:spPr>
          <a:xfrm>
            <a:off x="4427984" y="1059582"/>
            <a:ext cx="1440160" cy="720080"/>
          </a:xfrm>
          <a:prstGeom prst="borderCallout1">
            <a:avLst>
              <a:gd name="adj1" fmla="val 18750"/>
              <a:gd name="adj2" fmla="val -8333"/>
              <a:gd name="adj3" fmla="val 167068"/>
              <a:gd name="adj4" fmla="val -108711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stati</a:t>
            </a:r>
          </a:p>
          <a:p>
            <a:pPr algn="ctr"/>
            <a:r>
              <a:rPr lang="it-IT" dirty="0" smtClean="0"/>
              <a:t>(variabili)</a:t>
            </a:r>
            <a:endParaRPr lang="it-IT" dirty="0"/>
          </a:p>
        </p:txBody>
      </p:sp>
      <p:sp>
        <p:nvSpPr>
          <p:cNvPr id="15" name="Callout 1 14"/>
          <p:cNvSpPr/>
          <p:nvPr/>
        </p:nvSpPr>
        <p:spPr>
          <a:xfrm>
            <a:off x="4716016" y="3723878"/>
            <a:ext cx="2232248" cy="1080120"/>
          </a:xfrm>
          <a:prstGeom prst="borderCallout1">
            <a:avLst>
              <a:gd name="adj1" fmla="val 18750"/>
              <a:gd name="adj2" fmla="val -8333"/>
              <a:gd name="adj3" fmla="val -96083"/>
              <a:gd name="adj4" fmla="val -54176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comportamenti o metodi</a:t>
            </a:r>
          </a:p>
          <a:p>
            <a:pPr algn="ctr"/>
            <a:r>
              <a:rPr lang="it-IT" dirty="0" smtClean="0"/>
              <a:t>(funzioni)</a:t>
            </a:r>
            <a:endParaRPr lang="it-IT" dirty="0"/>
          </a:p>
        </p:txBody>
      </p:sp>
      <p:sp>
        <p:nvSpPr>
          <p:cNvPr id="16" name="Croce 15"/>
          <p:cNvSpPr/>
          <p:nvPr/>
        </p:nvSpPr>
        <p:spPr>
          <a:xfrm>
            <a:off x="2195736" y="2067694"/>
            <a:ext cx="288032" cy="288032"/>
          </a:xfrm>
          <a:prstGeom prst="pl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Stella a 6 punte 16"/>
          <p:cNvSpPr/>
          <p:nvPr/>
        </p:nvSpPr>
        <p:spPr>
          <a:xfrm>
            <a:off x="2555776" y="2139702"/>
            <a:ext cx="360040" cy="360040"/>
          </a:xfrm>
          <a:prstGeom prst="star6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Smile 17"/>
          <p:cNvSpPr/>
          <p:nvPr/>
        </p:nvSpPr>
        <p:spPr>
          <a:xfrm>
            <a:off x="2699792" y="2643758"/>
            <a:ext cx="288032" cy="288032"/>
          </a:xfrm>
          <a:prstGeom prst="smileyFac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Cuore 18"/>
          <p:cNvSpPr/>
          <p:nvPr/>
        </p:nvSpPr>
        <p:spPr>
          <a:xfrm>
            <a:off x="2267744" y="2931790"/>
            <a:ext cx="288032" cy="288032"/>
          </a:xfrm>
          <a:prstGeom prst="hear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Sole 19"/>
          <p:cNvSpPr/>
          <p:nvPr/>
        </p:nvSpPr>
        <p:spPr>
          <a:xfrm>
            <a:off x="1835696" y="2427734"/>
            <a:ext cx="432048" cy="432048"/>
          </a:xfrm>
          <a:prstGeom prst="su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 dirty="0" smtClean="0"/>
              <a:t>aggiungere o eliminare figli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131590"/>
            <a:ext cx="8229600" cy="3531839"/>
          </a:xfrm>
        </p:spPr>
        <p:txBody>
          <a:bodyPr/>
          <a:lstStyle/>
          <a:p>
            <a:r>
              <a:rPr lang="it-IT" b="1" dirty="0" err="1" smtClean="0">
                <a:solidFill>
                  <a:srgbClr val="FF0000"/>
                </a:solidFill>
              </a:rPr>
              <a:t>removeChild</a:t>
            </a:r>
            <a:r>
              <a:rPr lang="it-IT" b="1" dirty="0" smtClean="0"/>
              <a:t/>
            </a:r>
            <a:br>
              <a:rPr lang="it-IT" b="1" dirty="0" smtClean="0"/>
            </a:br>
            <a:r>
              <a:rPr lang="it-IT" dirty="0" smtClean="0"/>
              <a:t>il metodo elimina e restituisce il nodo specificato dalla lista dei figli del nodo al quale è applicato.   </a:t>
            </a:r>
          </a:p>
          <a:p>
            <a:r>
              <a:rPr lang="it-IT" dirty="0" smtClean="0"/>
              <a:t>La sintassi è:</a:t>
            </a:r>
          </a:p>
          <a:p>
            <a:pPr>
              <a:buNone/>
            </a:pP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figlioRimosso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nodo.</a:t>
            </a:r>
            <a:r>
              <a:rPr lang="it-IT" sz="2000" b="1" dirty="0" err="1" smtClean="0">
                <a:latin typeface="Courier New" pitchFamily="49" charset="0"/>
                <a:cs typeface="Courier New" pitchFamily="49" charset="0"/>
              </a:rPr>
              <a:t>removeChild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figlioDaRimuovere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it-IT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600" dirty="0" smtClean="0"/>
              <a:t>Copiare un nodo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059582"/>
            <a:ext cx="8229600" cy="3531839"/>
          </a:xfrm>
        </p:spPr>
        <p:txBody>
          <a:bodyPr/>
          <a:lstStyle/>
          <a:p>
            <a:r>
              <a:rPr lang="it-IT" b="1" dirty="0" err="1" smtClean="0">
                <a:solidFill>
                  <a:srgbClr val="FF0000"/>
                </a:solidFill>
              </a:rPr>
              <a:t>cloneNode</a:t>
            </a:r>
            <a:r>
              <a:rPr lang="it-IT" b="1" dirty="0" smtClean="0"/>
              <a:t/>
            </a:r>
            <a:br>
              <a:rPr lang="it-IT" b="1" dirty="0" smtClean="0"/>
            </a:br>
            <a:r>
              <a:rPr lang="it-IT" dirty="0" smtClean="0"/>
              <a:t>il metodo restituisce una copia del nodo a cui è applicato, offrendo la possibilità di scegliere se duplicare il singolo nodo, o anche tutti i suoi figli.   </a:t>
            </a:r>
          </a:p>
          <a:p>
            <a:r>
              <a:rPr lang="it-IT" dirty="0" smtClean="0"/>
              <a:t>La sintassi è:</a:t>
            </a:r>
          </a:p>
          <a:p>
            <a:pPr>
              <a:buNone/>
            </a:pPr>
            <a:r>
              <a:rPr lang="it-IT" sz="2800" dirty="0" smtClean="0">
                <a:latin typeface="Courier New" pitchFamily="49" charset="0"/>
                <a:cs typeface="Courier New" pitchFamily="49" charset="0"/>
              </a:rPr>
              <a:t>copia </a:t>
            </a:r>
            <a:r>
              <a:rPr lang="it-IT" sz="2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it-IT" sz="2800" dirty="0" err="1" smtClean="0">
                <a:latin typeface="Courier New" pitchFamily="49" charset="0"/>
                <a:cs typeface="Courier New" pitchFamily="49" charset="0"/>
              </a:rPr>
              <a:t>nodo.</a:t>
            </a:r>
            <a:r>
              <a:rPr lang="it-IT" sz="2800" b="1" dirty="0" err="1" smtClean="0">
                <a:latin typeface="Courier New" pitchFamily="49" charset="0"/>
                <a:cs typeface="Courier New" pitchFamily="49" charset="0"/>
              </a:rPr>
              <a:t>cloneNode</a:t>
            </a:r>
            <a:r>
              <a:rPr lang="it-IT" sz="2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800" dirty="0" err="1" smtClean="0">
                <a:latin typeface="Courier New" pitchFamily="49" charset="0"/>
                <a:cs typeface="Courier New" pitchFamily="49" charset="0"/>
              </a:rPr>
              <a:t>copiaFigli</a:t>
            </a:r>
            <a:r>
              <a:rPr lang="it-IT" sz="2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it-IT" sz="4000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457200" y="339502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it-IT" sz="4400" dirty="0">
                <a:solidFill>
                  <a:srgbClr val="006699"/>
                </a:solidFill>
                <a:latin typeface="hooge 05_53" pitchFamily="2" charset="0"/>
              </a:rPr>
              <a:t>Valori e </a:t>
            </a:r>
            <a:r>
              <a:rPr lang="it-IT" sz="4400" dirty="0" smtClean="0">
                <a:solidFill>
                  <a:srgbClr val="006699"/>
                </a:solidFill>
                <a:latin typeface="hooge 05_53" pitchFamily="2" charset="0"/>
              </a:rPr>
              <a:t>Riferimenti</a:t>
            </a:r>
            <a:endParaRPr lang="it-IT" sz="4400" dirty="0">
              <a:solidFill>
                <a:srgbClr val="006699"/>
              </a:solidFill>
              <a:latin typeface="hooge 05_53" pitchFamily="2" charset="0"/>
            </a:endParaRP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179512" y="1131590"/>
            <a:ext cx="8784976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000" dirty="0" smtClean="0"/>
              <a:t>Quando assegno un valore a una </a:t>
            </a:r>
            <a:r>
              <a:rPr lang="it-IT" sz="2000" dirty="0"/>
              <a:t>variabile </a:t>
            </a:r>
            <a:r>
              <a:rPr lang="it-IT" sz="2000" dirty="0" smtClean="0"/>
              <a:t>l'interprete javascript riserva </a:t>
            </a:r>
            <a:r>
              <a:rPr lang="it-IT" sz="2000" dirty="0"/>
              <a:t>uno spazio di memoria per quella variabile.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000" dirty="0"/>
              <a:t>Possiamo dire che ad ogni variabile corrisponde una cella della memoria fisica del computer.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000" dirty="0"/>
              <a:t>Ognuna di queste celle è raggiungibile per l’elaborazione attraverso un </a:t>
            </a:r>
            <a:r>
              <a:rPr lang="it-IT" sz="2000" dirty="0" smtClean="0"/>
              <a:t>riferimento anch’esso </a:t>
            </a:r>
            <a:r>
              <a:rPr lang="it-IT" sz="2000" dirty="0"/>
              <a:t>espresso in bit.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000" dirty="0"/>
              <a:t>Quando scrivo:</a:t>
            </a:r>
            <a:r>
              <a:rPr lang="it-IT" sz="2400" dirty="0"/>
              <a:t> </a:t>
            </a:r>
          </a:p>
          <a:p>
            <a:pPr marL="342900" indent="-342900" algn="ctr">
              <a:spcBef>
                <a:spcPct val="20000"/>
              </a:spcBef>
            </a:pPr>
            <a:r>
              <a:rPr lang="it-IT" sz="3200" b="1" dirty="0" err="1">
                <a:solidFill>
                  <a:srgbClr val="006699"/>
                </a:solidFill>
                <a:latin typeface="Courier New" pitchFamily="49" charset="0"/>
              </a:rPr>
              <a:t>var</a:t>
            </a:r>
            <a:r>
              <a:rPr lang="it-IT" sz="3200" dirty="0">
                <a:latin typeface="Courier New" pitchFamily="49" charset="0"/>
              </a:rPr>
              <a:t> </a:t>
            </a:r>
            <a:r>
              <a:rPr lang="it-IT" sz="3200" b="1" dirty="0" smtClean="0">
                <a:solidFill>
                  <a:srgbClr val="996600"/>
                </a:solidFill>
                <a:latin typeface="Courier New" pitchFamily="49" charset="0"/>
              </a:rPr>
              <a:t>a</a:t>
            </a:r>
            <a:r>
              <a:rPr lang="it-IT" sz="3200" dirty="0" smtClean="0">
                <a:solidFill>
                  <a:srgbClr val="FF0000"/>
                </a:solidFill>
                <a:latin typeface="Courier New" pitchFamily="49" charset="0"/>
              </a:rPr>
              <a:t> </a:t>
            </a:r>
            <a:r>
              <a:rPr lang="it-IT" sz="3200" b="1" dirty="0" smtClean="0">
                <a:solidFill>
                  <a:srgbClr val="FF0000"/>
                </a:solidFill>
                <a:latin typeface="Courier New" pitchFamily="49" charset="0"/>
              </a:rPr>
              <a:t>=</a:t>
            </a:r>
            <a:r>
              <a:rPr lang="it-IT" sz="3200" dirty="0" smtClean="0">
                <a:solidFill>
                  <a:srgbClr val="FF0000"/>
                </a:solidFill>
                <a:latin typeface="Courier New" pitchFamily="49" charset="0"/>
              </a:rPr>
              <a:t> </a:t>
            </a:r>
            <a:r>
              <a:rPr lang="it-IT" sz="3200" dirty="0" smtClean="0">
                <a:latin typeface="Courier New" pitchFamily="49" charset="0"/>
              </a:rPr>
              <a:t>1000;</a:t>
            </a:r>
            <a:endParaRPr lang="it-IT" sz="3200" dirty="0">
              <a:latin typeface="Courier New" pitchFamily="49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000" dirty="0"/>
              <a:t>Dico che </a:t>
            </a:r>
            <a:r>
              <a:rPr lang="it-IT" sz="2000" b="1" dirty="0">
                <a:solidFill>
                  <a:srgbClr val="006699"/>
                </a:solidFill>
              </a:rPr>
              <a:t>a</a:t>
            </a:r>
            <a:r>
              <a:rPr lang="it-IT" sz="2000" dirty="0"/>
              <a:t> corrisponde ad una ben determinata cella di memoria composta da 32 </a:t>
            </a:r>
            <a:r>
              <a:rPr lang="it-IT" sz="2000" dirty="0" smtClean="0"/>
              <a:t>bit in cui è scritto il formato binario il numero 1000.</a:t>
            </a:r>
            <a:endParaRPr lang="it-IT" sz="20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457200" y="47267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it-IT" sz="4400" dirty="0" smtClean="0">
                <a:solidFill>
                  <a:srgbClr val="006699"/>
                </a:solidFill>
                <a:latin typeface="hooge 05_53" pitchFamily="2" charset="0"/>
              </a:rPr>
              <a:t>Valori e Riferimenti</a:t>
            </a:r>
            <a:endParaRPr lang="it-IT" sz="4400" dirty="0">
              <a:solidFill>
                <a:srgbClr val="006699"/>
              </a:solidFill>
              <a:latin typeface="hooge 05_53" pitchFamily="2" charset="0"/>
            </a:endParaRP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457201" y="1221581"/>
            <a:ext cx="3609975" cy="350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800" dirty="0" smtClean="0"/>
              <a:t>La variabile </a:t>
            </a:r>
            <a:r>
              <a:rPr lang="it-IT" sz="2800" b="1" dirty="0" smtClean="0">
                <a:solidFill>
                  <a:srgbClr val="0070C0"/>
                </a:solidFill>
              </a:rPr>
              <a:t>a</a:t>
            </a:r>
            <a:r>
              <a:rPr lang="it-IT" sz="2800" dirty="0" smtClean="0"/>
              <a:t> è associata a una cella di memoria.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800" dirty="0" smtClean="0"/>
              <a:t>La cella contiene il valore di </a:t>
            </a:r>
            <a:r>
              <a:rPr lang="it-IT" sz="2800" b="1" dirty="0" smtClean="0">
                <a:solidFill>
                  <a:srgbClr val="0070C0"/>
                </a:solidFill>
              </a:rPr>
              <a:t>a </a:t>
            </a:r>
            <a:r>
              <a:rPr lang="it-IT" sz="2800" dirty="0" smtClean="0"/>
              <a:t>in formato binario.</a:t>
            </a:r>
            <a:endParaRPr lang="it-IT" sz="2800" dirty="0"/>
          </a:p>
          <a:p>
            <a:pPr marL="342900" indent="-342900">
              <a:spcBef>
                <a:spcPct val="20000"/>
              </a:spcBef>
            </a:pPr>
            <a:endParaRPr lang="it-IT" sz="2800" dirty="0"/>
          </a:p>
        </p:txBody>
      </p:sp>
      <p:graphicFrame>
        <p:nvGraphicFramePr>
          <p:cNvPr id="48132" name="Group 4"/>
          <p:cNvGraphicFramePr>
            <a:graphicFrameLocks noGrp="1"/>
          </p:cNvGraphicFramePr>
          <p:nvPr/>
        </p:nvGraphicFramePr>
        <p:xfrm>
          <a:off x="4211638" y="1329929"/>
          <a:ext cx="1079500" cy="2804160"/>
        </p:xfrm>
        <a:graphic>
          <a:graphicData uri="http://schemas.openxmlformats.org/drawingml/2006/table">
            <a:tbl>
              <a:tblPr/>
              <a:tblGrid>
                <a:gridCol w="134937"/>
                <a:gridCol w="134938"/>
                <a:gridCol w="134937"/>
                <a:gridCol w="136525"/>
                <a:gridCol w="133350"/>
                <a:gridCol w="134938"/>
                <a:gridCol w="134937"/>
                <a:gridCol w="134938"/>
              </a:tblGrid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8359" name="Group 231"/>
          <p:cNvGraphicFramePr>
            <a:graphicFrameLocks noGrp="1"/>
          </p:cNvGraphicFramePr>
          <p:nvPr/>
        </p:nvGraphicFramePr>
        <p:xfrm>
          <a:off x="5292725" y="1329929"/>
          <a:ext cx="1079500" cy="2804160"/>
        </p:xfrm>
        <a:graphic>
          <a:graphicData uri="http://schemas.openxmlformats.org/drawingml/2006/table">
            <a:tbl>
              <a:tblPr/>
              <a:tblGrid>
                <a:gridCol w="134938"/>
                <a:gridCol w="134937"/>
                <a:gridCol w="134938"/>
                <a:gridCol w="136525"/>
                <a:gridCol w="133350"/>
                <a:gridCol w="134937"/>
                <a:gridCol w="134938"/>
                <a:gridCol w="134937"/>
              </a:tblGrid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8586" name="Group 458"/>
          <p:cNvGraphicFramePr>
            <a:graphicFrameLocks noGrp="1"/>
          </p:cNvGraphicFramePr>
          <p:nvPr/>
        </p:nvGraphicFramePr>
        <p:xfrm>
          <a:off x="6372225" y="1329929"/>
          <a:ext cx="1079500" cy="2804160"/>
        </p:xfrm>
        <a:graphic>
          <a:graphicData uri="http://schemas.openxmlformats.org/drawingml/2006/table">
            <a:tbl>
              <a:tblPr/>
              <a:tblGrid>
                <a:gridCol w="134938"/>
                <a:gridCol w="134937"/>
                <a:gridCol w="134938"/>
                <a:gridCol w="136525"/>
                <a:gridCol w="133350"/>
                <a:gridCol w="134937"/>
                <a:gridCol w="134938"/>
                <a:gridCol w="134937"/>
              </a:tblGrid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8813" name="Group 685"/>
          <p:cNvGraphicFramePr>
            <a:graphicFrameLocks noGrp="1"/>
          </p:cNvGraphicFramePr>
          <p:nvPr/>
        </p:nvGraphicFramePr>
        <p:xfrm>
          <a:off x="7451725" y="1329929"/>
          <a:ext cx="1079500" cy="2804160"/>
        </p:xfrm>
        <a:graphic>
          <a:graphicData uri="http://schemas.openxmlformats.org/drawingml/2006/table">
            <a:tbl>
              <a:tblPr/>
              <a:tblGrid>
                <a:gridCol w="134938"/>
                <a:gridCol w="134937"/>
                <a:gridCol w="134938"/>
                <a:gridCol w="136525"/>
                <a:gridCol w="133350"/>
                <a:gridCol w="134937"/>
                <a:gridCol w="134938"/>
                <a:gridCol w="134937"/>
              </a:tblGrid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49040" name="Text Box 912"/>
          <p:cNvSpPr txBox="1">
            <a:spLocks noChangeArrowheads="1"/>
          </p:cNvSpPr>
          <p:nvPr/>
        </p:nvSpPr>
        <p:spPr bwMode="auto">
          <a:xfrm>
            <a:off x="3851275" y="4192192"/>
            <a:ext cx="44935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sz="4000" b="1" dirty="0" err="1">
                <a:solidFill>
                  <a:srgbClr val="FF3300"/>
                </a:solidFill>
                <a:latin typeface="Courier New" pitchFamily="49" charset="0"/>
              </a:rPr>
              <a:t>var</a:t>
            </a:r>
            <a:r>
              <a:rPr lang="it-IT" sz="4000" b="1" dirty="0">
                <a:latin typeface="Courier New" pitchFamily="49" charset="0"/>
              </a:rPr>
              <a:t> </a:t>
            </a:r>
            <a:r>
              <a:rPr lang="it-IT" sz="4000" b="1" dirty="0" smtClean="0">
                <a:solidFill>
                  <a:srgbClr val="006699"/>
                </a:solidFill>
                <a:latin typeface="Courier New" pitchFamily="49" charset="0"/>
              </a:rPr>
              <a:t>a</a:t>
            </a:r>
            <a:r>
              <a:rPr lang="it-IT" sz="4000" b="1" dirty="0" smtClean="0">
                <a:latin typeface="Courier New" pitchFamily="49" charset="0"/>
              </a:rPr>
              <a:t> = 1000; </a:t>
            </a:r>
            <a:endParaRPr lang="it-IT" sz="4000" b="1" dirty="0">
              <a:latin typeface="Courier New" pitchFamily="49" charset="0"/>
            </a:endParaRPr>
          </a:p>
        </p:txBody>
      </p:sp>
      <p:sp>
        <p:nvSpPr>
          <p:cNvPr id="49041" name="Line 913"/>
          <p:cNvSpPr>
            <a:spLocks noChangeShapeType="1"/>
          </p:cNvSpPr>
          <p:nvPr/>
        </p:nvSpPr>
        <p:spPr bwMode="auto">
          <a:xfrm flipV="1">
            <a:off x="5436096" y="2355726"/>
            <a:ext cx="1512168" cy="2016224"/>
          </a:xfrm>
          <a:prstGeom prst="line">
            <a:avLst/>
          </a:prstGeom>
          <a:noFill/>
          <a:ln w="53975">
            <a:solidFill>
              <a:srgbClr val="FF3300"/>
            </a:solidFill>
            <a:round/>
            <a:headEnd/>
            <a:tailEnd type="arrow" w="med" len="lg"/>
          </a:ln>
          <a:effectLst>
            <a:outerShdw blurRad="76200" dist="50800" dir="5400000" algn="ctr" rotWithShape="0">
              <a:schemeClr val="tx1">
                <a:alpha val="68000"/>
              </a:schemeClr>
            </a:outerShdw>
          </a:effec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457200" y="267494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it-IT" sz="4400" dirty="0">
                <a:solidFill>
                  <a:srgbClr val="006699"/>
                </a:solidFill>
                <a:latin typeface="hooge 05_53" pitchFamily="2" charset="0"/>
              </a:rPr>
              <a:t>Valori e </a:t>
            </a:r>
            <a:r>
              <a:rPr lang="it-IT" sz="4400" dirty="0" smtClean="0">
                <a:solidFill>
                  <a:srgbClr val="006699"/>
                </a:solidFill>
                <a:latin typeface="hooge 05_53" pitchFamily="2" charset="0"/>
              </a:rPr>
              <a:t>riferimenti</a:t>
            </a:r>
            <a:endParaRPr lang="it-IT" sz="4400" dirty="0">
              <a:solidFill>
                <a:srgbClr val="006699"/>
              </a:solidFill>
              <a:latin typeface="hooge 05_53" pitchFamily="2" charset="0"/>
            </a:endParaRPr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457201" y="987574"/>
            <a:ext cx="7859713" cy="1296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400" dirty="0"/>
              <a:t>Se </a:t>
            </a:r>
            <a:r>
              <a:rPr lang="it-IT" sz="2400" dirty="0" smtClean="0"/>
              <a:t>assegno ad </a:t>
            </a:r>
            <a:r>
              <a:rPr lang="it-IT" sz="3600" b="1" dirty="0" smtClean="0">
                <a:solidFill>
                  <a:srgbClr val="006699"/>
                </a:solidFill>
                <a:latin typeface="Courier New" pitchFamily="49" charset="0"/>
              </a:rPr>
              <a:t>a</a:t>
            </a:r>
            <a:r>
              <a:rPr lang="it-IT" sz="2400" dirty="0" smtClean="0"/>
              <a:t> un numero intero </a:t>
            </a:r>
            <a:r>
              <a:rPr lang="it-IT" sz="2400" dirty="0"/>
              <a:t>stabilisco due cose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it-IT" sz="2000" dirty="0"/>
              <a:t>Che ad </a:t>
            </a:r>
            <a:r>
              <a:rPr lang="it-IT" sz="2400" b="1" dirty="0">
                <a:solidFill>
                  <a:srgbClr val="0070C0"/>
                </a:solidFill>
              </a:rPr>
              <a:t>a</a:t>
            </a:r>
            <a:r>
              <a:rPr lang="it-IT" sz="2000" dirty="0"/>
              <a:t> vengono riservati 32 </a:t>
            </a:r>
            <a:r>
              <a:rPr lang="it-IT" sz="2000" dirty="0" smtClean="0"/>
              <a:t>bit in memoria</a:t>
            </a:r>
            <a:endParaRPr lang="it-IT" sz="2000" dirty="0"/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it-IT" sz="2000" dirty="0"/>
              <a:t>Che il valore contenuto nella cella viene interpretato come </a:t>
            </a:r>
            <a:r>
              <a:rPr lang="it-IT" sz="2000" dirty="0" smtClean="0"/>
              <a:t>numero intero</a:t>
            </a:r>
            <a:endParaRPr lang="it-IT" sz="2000" dirty="0"/>
          </a:p>
          <a:p>
            <a:pPr marL="342900" indent="-342900">
              <a:spcBef>
                <a:spcPct val="20000"/>
              </a:spcBef>
            </a:pPr>
            <a:endParaRPr lang="it-IT" sz="2400" dirty="0"/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323850" y="2722960"/>
            <a:ext cx="295465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sz="4000" b="1">
                <a:solidFill>
                  <a:srgbClr val="006699"/>
                </a:solidFill>
                <a:latin typeface="Courier New" pitchFamily="49" charset="0"/>
              </a:rPr>
              <a:t>a </a:t>
            </a:r>
            <a:r>
              <a:rPr lang="it-IT" sz="4000" b="1">
                <a:solidFill>
                  <a:srgbClr val="FF3300"/>
                </a:solidFill>
                <a:latin typeface="Courier New" pitchFamily="49" charset="0"/>
              </a:rPr>
              <a:t>= </a:t>
            </a:r>
            <a:r>
              <a:rPr lang="it-IT" sz="4000" b="1">
                <a:solidFill>
                  <a:srgbClr val="0000FF"/>
                </a:solidFill>
                <a:latin typeface="Courier New" pitchFamily="49" charset="0"/>
              </a:rPr>
              <a:t>1000</a:t>
            </a:r>
            <a:r>
              <a:rPr lang="it-IT" sz="4000" b="1">
                <a:latin typeface="Courier New" pitchFamily="49" charset="0"/>
              </a:rPr>
              <a:t>;</a:t>
            </a:r>
          </a:p>
          <a:p>
            <a:r>
              <a:rPr lang="it-IT" sz="4000" b="1">
                <a:solidFill>
                  <a:srgbClr val="006699"/>
                </a:solidFill>
                <a:latin typeface="Courier New" pitchFamily="49" charset="0"/>
              </a:rPr>
              <a:t>a </a:t>
            </a:r>
            <a:r>
              <a:rPr lang="it-IT" sz="4000" b="1">
                <a:solidFill>
                  <a:srgbClr val="FF3300"/>
                </a:solidFill>
                <a:latin typeface="Courier New" pitchFamily="49" charset="0"/>
              </a:rPr>
              <a:t>= </a:t>
            </a:r>
            <a:r>
              <a:rPr lang="it-IT" sz="4000" b="1">
                <a:solidFill>
                  <a:srgbClr val="0000FF"/>
                </a:solidFill>
                <a:latin typeface="Courier New" pitchFamily="49" charset="0"/>
              </a:rPr>
              <a:t>-1</a:t>
            </a:r>
            <a:r>
              <a:rPr lang="it-IT" sz="4000" b="1">
                <a:latin typeface="Courier New" pitchFamily="49" charset="0"/>
              </a:rPr>
              <a:t>; </a:t>
            </a:r>
          </a:p>
        </p:txBody>
      </p:sp>
      <p:sp>
        <p:nvSpPr>
          <p:cNvPr id="49157" name="Line 5"/>
          <p:cNvSpPr>
            <a:spLocks noChangeShapeType="1"/>
          </p:cNvSpPr>
          <p:nvPr/>
        </p:nvSpPr>
        <p:spPr bwMode="auto">
          <a:xfrm>
            <a:off x="1476376" y="3651648"/>
            <a:ext cx="358775" cy="648890"/>
          </a:xfrm>
          <a:prstGeom prst="line">
            <a:avLst/>
          </a:prstGeom>
          <a:noFill/>
          <a:ln w="53975">
            <a:solidFill>
              <a:srgbClr val="FF3300"/>
            </a:solidFill>
            <a:round/>
            <a:headEnd/>
            <a:tailEnd type="arrow" w="med" len="lg"/>
          </a:ln>
          <a:effectLst/>
        </p:spPr>
        <p:txBody>
          <a:bodyPr/>
          <a:lstStyle/>
          <a:p>
            <a:endParaRPr lang="it-IT"/>
          </a:p>
        </p:txBody>
      </p:sp>
      <p:graphicFrame>
        <p:nvGraphicFramePr>
          <p:cNvPr id="49158" name="Group 6"/>
          <p:cNvGraphicFramePr>
            <a:graphicFrameLocks noGrp="1"/>
          </p:cNvGraphicFramePr>
          <p:nvPr/>
        </p:nvGraphicFramePr>
        <p:xfrm>
          <a:off x="250825" y="4354116"/>
          <a:ext cx="6096000" cy="182880"/>
        </p:xfrm>
        <a:graphic>
          <a:graphicData uri="http://schemas.openxmlformats.org/drawingml/2006/table">
            <a:tbl>
              <a:tblPr/>
              <a:tblGrid>
                <a:gridCol w="244475"/>
                <a:gridCol w="242888"/>
                <a:gridCol w="244475"/>
                <a:gridCol w="242887"/>
                <a:gridCol w="244475"/>
                <a:gridCol w="244475"/>
                <a:gridCol w="242888"/>
                <a:gridCol w="244475"/>
                <a:gridCol w="242887"/>
                <a:gridCol w="244475"/>
                <a:gridCol w="244475"/>
                <a:gridCol w="242888"/>
                <a:gridCol w="244475"/>
                <a:gridCol w="242887"/>
                <a:gridCol w="244475"/>
                <a:gridCol w="244475"/>
                <a:gridCol w="242888"/>
                <a:gridCol w="244475"/>
                <a:gridCol w="242887"/>
                <a:gridCol w="244475"/>
                <a:gridCol w="244475"/>
                <a:gridCol w="242888"/>
                <a:gridCol w="244475"/>
                <a:gridCol w="242887"/>
                <a:gridCol w="244475"/>
              </a:tblGrid>
              <a:tr h="1828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9212" name="Group 60"/>
          <p:cNvGraphicFramePr>
            <a:graphicFrameLocks noGrp="1"/>
          </p:cNvGraphicFramePr>
          <p:nvPr/>
        </p:nvGraphicFramePr>
        <p:xfrm>
          <a:off x="2700338" y="3489722"/>
          <a:ext cx="6096000" cy="182880"/>
        </p:xfrm>
        <a:graphic>
          <a:graphicData uri="http://schemas.openxmlformats.org/drawingml/2006/table">
            <a:tbl>
              <a:tblPr/>
              <a:tblGrid>
                <a:gridCol w="244475"/>
                <a:gridCol w="242887"/>
                <a:gridCol w="244475"/>
                <a:gridCol w="242888"/>
                <a:gridCol w="244475"/>
                <a:gridCol w="244475"/>
                <a:gridCol w="242887"/>
                <a:gridCol w="244475"/>
                <a:gridCol w="242888"/>
                <a:gridCol w="244475"/>
                <a:gridCol w="244475"/>
                <a:gridCol w="242887"/>
                <a:gridCol w="244475"/>
                <a:gridCol w="242888"/>
                <a:gridCol w="244475"/>
                <a:gridCol w="244475"/>
                <a:gridCol w="242887"/>
                <a:gridCol w="244475"/>
                <a:gridCol w="242888"/>
                <a:gridCol w="244475"/>
                <a:gridCol w="244475"/>
                <a:gridCol w="242887"/>
                <a:gridCol w="244475"/>
                <a:gridCol w="242888"/>
                <a:gridCol w="244475"/>
              </a:tblGrid>
              <a:tr h="1828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49266" name="Line 114"/>
          <p:cNvSpPr>
            <a:spLocks noChangeShapeType="1"/>
          </p:cNvSpPr>
          <p:nvPr/>
        </p:nvSpPr>
        <p:spPr bwMode="auto">
          <a:xfrm>
            <a:off x="2987675" y="3057525"/>
            <a:ext cx="2736850" cy="323850"/>
          </a:xfrm>
          <a:prstGeom prst="line">
            <a:avLst/>
          </a:prstGeom>
          <a:noFill/>
          <a:ln w="53975">
            <a:solidFill>
              <a:srgbClr val="FF3300"/>
            </a:solidFill>
            <a:round/>
            <a:headEnd/>
            <a:tailEnd type="arrow" w="med" len="lg"/>
          </a:ln>
          <a:effectLst/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457200" y="47267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it-IT" sz="4400" dirty="0">
                <a:solidFill>
                  <a:srgbClr val="006699"/>
                </a:solidFill>
                <a:latin typeface="hooge 05_53" pitchFamily="2" charset="0"/>
              </a:rPr>
              <a:t>Valori e </a:t>
            </a:r>
            <a:r>
              <a:rPr lang="it-IT" sz="4400" dirty="0" smtClean="0">
                <a:solidFill>
                  <a:srgbClr val="006699"/>
                </a:solidFill>
                <a:latin typeface="hooge 05_53" pitchFamily="2" charset="0"/>
              </a:rPr>
              <a:t>riferimenti</a:t>
            </a:r>
            <a:endParaRPr lang="it-IT" sz="4400" dirty="0">
              <a:solidFill>
                <a:srgbClr val="006699"/>
              </a:solidFill>
              <a:latin typeface="hooge 05_53" pitchFamily="2" charset="0"/>
            </a:endParaRP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457200" y="1275606"/>
            <a:ext cx="836295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400" dirty="0"/>
              <a:t>Quando la casella che la variabile rappresenta contiene direttamente il dato si dice che la </a:t>
            </a:r>
            <a:r>
              <a:rPr lang="it-IT" sz="2400" dirty="0" err="1"/>
              <a:t>varibile</a:t>
            </a:r>
            <a:r>
              <a:rPr lang="it-IT" sz="2400" dirty="0"/>
              <a:t> </a:t>
            </a:r>
            <a:r>
              <a:rPr lang="it-IT" sz="2400" b="1" dirty="0">
                <a:solidFill>
                  <a:srgbClr val="006699"/>
                </a:solidFill>
              </a:rPr>
              <a:t>contiene un valore</a:t>
            </a:r>
            <a:r>
              <a:rPr lang="it-IT" sz="2400" dirty="0" smtClean="0"/>
              <a:t>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400" dirty="0" smtClean="0"/>
              <a:t>Se scrivo</a:t>
            </a:r>
            <a:br>
              <a:rPr lang="it-IT" sz="2400" dirty="0" smtClean="0"/>
            </a:br>
            <a:r>
              <a:rPr lang="it-IT" sz="3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it-IT" sz="3600" dirty="0" smtClean="0">
                <a:latin typeface="Courier New" pitchFamily="49" charset="0"/>
                <a:cs typeface="Courier New" pitchFamily="49" charset="0"/>
              </a:rPr>
              <a:t> a </a:t>
            </a:r>
            <a:r>
              <a:rPr lang="it-IT" sz="3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it-IT" sz="3600" dirty="0" smtClean="0">
                <a:latin typeface="Courier New" pitchFamily="49" charset="0"/>
                <a:cs typeface="Courier New" pitchFamily="49" charset="0"/>
              </a:rPr>
              <a:t> 10</a:t>
            </a:r>
            <a:r>
              <a:rPr lang="it-IT" sz="3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;</a:t>
            </a:r>
            <a:r>
              <a:rPr lang="it-IT" sz="3600" dirty="0" smtClean="0">
                <a:latin typeface="Courier New" pitchFamily="49" charset="0"/>
                <a:cs typeface="Courier New" pitchFamily="49" charset="0"/>
              </a:rPr>
              <a:t/>
            </a:r>
            <a:br>
              <a:rPr lang="it-IT" sz="3600" dirty="0" smtClean="0">
                <a:latin typeface="Courier New" pitchFamily="49" charset="0"/>
                <a:cs typeface="Courier New" pitchFamily="49" charset="0"/>
              </a:rPr>
            </a:br>
            <a:r>
              <a:rPr lang="it-IT" sz="3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it-IT" sz="3600" dirty="0" smtClean="0">
                <a:latin typeface="Courier New" pitchFamily="49" charset="0"/>
                <a:cs typeface="Courier New" pitchFamily="49" charset="0"/>
              </a:rPr>
              <a:t> b </a:t>
            </a:r>
            <a:r>
              <a:rPr lang="it-IT" sz="3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it-IT" sz="3600" dirty="0" smtClean="0">
                <a:latin typeface="Courier New" pitchFamily="49" charset="0"/>
                <a:cs typeface="Courier New" pitchFamily="49" charset="0"/>
              </a:rPr>
              <a:t> a</a:t>
            </a:r>
            <a:r>
              <a:rPr lang="it-IT" sz="3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;</a:t>
            </a:r>
            <a:r>
              <a:rPr lang="it-IT" sz="2400" dirty="0" smtClean="0"/>
              <a:t/>
            </a:r>
            <a:br>
              <a:rPr lang="it-IT" sz="2400" dirty="0" smtClean="0"/>
            </a:br>
            <a:r>
              <a:rPr lang="it-IT" sz="2400" dirty="0" smtClean="0"/>
              <a:t>il valore di a viene copiato nella casella di memoria rappresentata da b e i due valori rimangono indipendenti.</a:t>
            </a:r>
            <a:br>
              <a:rPr lang="it-IT" sz="2400" dirty="0" smtClean="0"/>
            </a:br>
            <a:endParaRPr lang="it-IT" sz="2400" dirty="0" smtClean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457200" y="339502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it-IT" sz="4400" dirty="0">
                <a:solidFill>
                  <a:srgbClr val="006699"/>
                </a:solidFill>
                <a:latin typeface="hooge 05_53" pitchFamily="2" charset="0"/>
              </a:rPr>
              <a:t>Valori e </a:t>
            </a:r>
            <a:r>
              <a:rPr lang="it-IT" sz="4400" dirty="0" smtClean="0">
                <a:solidFill>
                  <a:srgbClr val="006699"/>
                </a:solidFill>
                <a:latin typeface="hooge 05_53" pitchFamily="2" charset="0"/>
              </a:rPr>
              <a:t>Riferimenti</a:t>
            </a:r>
            <a:endParaRPr lang="it-IT" sz="4400" dirty="0">
              <a:solidFill>
                <a:srgbClr val="006699"/>
              </a:solidFill>
              <a:latin typeface="hooge 05_53" pitchFamily="2" charset="0"/>
            </a:endParaRP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179512" y="1131590"/>
            <a:ext cx="8784976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000" dirty="0" smtClean="0"/>
              <a:t>Quando il valore assegnato a una variabile è un oggetto l'interprete javascript fa un operazione un po' più complessa. Lo spazio di 32 bit riservato alla variabile viene usato per memorizzare l'indirizzo di memoria in cui è collocato l'oggetto.</a:t>
            </a:r>
            <a:endParaRPr lang="it-IT" sz="2000" dirty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000" dirty="0" smtClean="0"/>
              <a:t>In questo caso la variabile contiene il </a:t>
            </a:r>
            <a:r>
              <a:rPr lang="it-IT" sz="2000" b="1" dirty="0" smtClean="0"/>
              <a:t>riferimento</a:t>
            </a:r>
            <a:r>
              <a:rPr lang="it-IT" sz="2000" dirty="0" smtClean="0"/>
              <a:t> all'oggetto..</a:t>
            </a:r>
            <a:endParaRPr lang="it-IT" sz="2000" dirty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000" dirty="0" smtClean="0"/>
              <a:t>Se scrivo</a:t>
            </a:r>
            <a:r>
              <a:rPr lang="it-IT" sz="2000" dirty="0"/>
              <a:t>:</a:t>
            </a:r>
            <a:r>
              <a:rPr lang="it-IT" sz="2400" dirty="0"/>
              <a:t> </a:t>
            </a:r>
            <a:r>
              <a:rPr lang="it-IT" sz="2400" dirty="0" smtClean="0"/>
              <a:t/>
            </a:r>
            <a:br>
              <a:rPr lang="it-IT" sz="2400" dirty="0" smtClean="0"/>
            </a:br>
            <a:r>
              <a:rPr lang="it-IT" sz="2400" b="1" dirty="0" err="1" smtClean="0">
                <a:solidFill>
                  <a:srgbClr val="006699"/>
                </a:solidFill>
                <a:latin typeface="Courier New" pitchFamily="49" charset="0"/>
              </a:rPr>
              <a:t>var</a:t>
            </a:r>
            <a:r>
              <a:rPr lang="it-IT" sz="2400" dirty="0" smtClean="0">
                <a:latin typeface="Courier New" pitchFamily="49" charset="0"/>
              </a:rPr>
              <a:t> </a:t>
            </a:r>
            <a:r>
              <a:rPr lang="it-IT" sz="2400" b="1" dirty="0" smtClean="0">
                <a:solidFill>
                  <a:srgbClr val="996600"/>
                </a:solidFill>
                <a:latin typeface="Courier New" pitchFamily="49" charset="0"/>
              </a:rPr>
              <a:t>elemento</a:t>
            </a:r>
            <a:r>
              <a:rPr lang="it-IT" sz="2400" dirty="0" smtClean="0">
                <a:solidFill>
                  <a:srgbClr val="FF0000"/>
                </a:solidFill>
                <a:latin typeface="Courier New" pitchFamily="49" charset="0"/>
              </a:rPr>
              <a:t> </a:t>
            </a:r>
            <a:r>
              <a:rPr lang="it-IT" sz="2400" b="1" dirty="0" smtClean="0">
                <a:solidFill>
                  <a:srgbClr val="FF0000"/>
                </a:solidFill>
                <a:latin typeface="Courier New" pitchFamily="49" charset="0"/>
              </a:rPr>
              <a:t>=</a:t>
            </a:r>
            <a:r>
              <a:rPr lang="it-IT" sz="2400" dirty="0" smtClean="0">
                <a:solidFill>
                  <a:srgbClr val="FF0000"/>
                </a:solidFill>
                <a:latin typeface="Courier New" pitchFamily="49" charset="0"/>
              </a:rPr>
              <a:t> </a:t>
            </a:r>
            <a:r>
              <a:rPr lang="it-IT" sz="2400" dirty="0" err="1" smtClean="0">
                <a:latin typeface="Courier New" pitchFamily="49" charset="0"/>
              </a:rPr>
              <a:t>document.</a:t>
            </a:r>
            <a:r>
              <a:rPr lang="it-IT" sz="2400" b="1" dirty="0" err="1" smtClean="0">
                <a:latin typeface="Courier New" pitchFamily="49" charset="0"/>
              </a:rPr>
              <a:t>createElement</a:t>
            </a:r>
            <a:r>
              <a:rPr lang="it-IT" sz="2400" dirty="0" smtClean="0">
                <a:latin typeface="Courier New" pitchFamily="49" charset="0"/>
              </a:rPr>
              <a:t>("</a:t>
            </a:r>
            <a:r>
              <a:rPr lang="it-IT" sz="2400" dirty="0" err="1" smtClean="0">
                <a:latin typeface="Courier New" pitchFamily="49" charset="0"/>
              </a:rPr>
              <a:t>div</a:t>
            </a:r>
            <a:r>
              <a:rPr lang="it-IT" sz="2400" dirty="0" smtClean="0">
                <a:latin typeface="Courier New" pitchFamily="49" charset="0"/>
              </a:rPr>
              <a:t>")</a:t>
            </a:r>
            <a:r>
              <a:rPr lang="it-IT" sz="2400" dirty="0" smtClean="0">
                <a:solidFill>
                  <a:srgbClr val="FF0000"/>
                </a:solidFill>
                <a:latin typeface="Courier New" pitchFamily="49" charset="0"/>
              </a:rPr>
              <a:t>;</a:t>
            </a:r>
            <a:br>
              <a:rPr lang="it-IT" sz="2400" dirty="0" smtClean="0">
                <a:solidFill>
                  <a:srgbClr val="FF0000"/>
                </a:solidFill>
                <a:latin typeface="Courier New" pitchFamily="49" charset="0"/>
              </a:rPr>
            </a:br>
            <a:r>
              <a:rPr lang="it-IT" sz="2000" dirty="0" smtClean="0"/>
              <a:t>La  </a:t>
            </a:r>
            <a:r>
              <a:rPr lang="it-IT" sz="2000" dirty="0"/>
              <a:t>cella di memoria </a:t>
            </a:r>
            <a:r>
              <a:rPr lang="it-IT" sz="2000" dirty="0" smtClean="0"/>
              <a:t>di 32 bit rappresentata da elemento non conterrà l'elemento html creato ma l'indirizzo fisico di memoria in cui è memorizzato.</a:t>
            </a:r>
            <a:endParaRPr lang="it-IT" sz="20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457200" y="274340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it-IT" sz="4400" dirty="0">
                <a:solidFill>
                  <a:srgbClr val="006699"/>
                </a:solidFill>
                <a:latin typeface="hooge 05_53" pitchFamily="2" charset="0"/>
              </a:rPr>
              <a:t>Valori e puntatori</a:t>
            </a:r>
          </a:p>
        </p:txBody>
      </p:sp>
      <p:graphicFrame>
        <p:nvGraphicFramePr>
          <p:cNvPr id="51204" name="Group 4"/>
          <p:cNvGraphicFramePr>
            <a:graphicFrameLocks noGrp="1"/>
          </p:cNvGraphicFramePr>
          <p:nvPr/>
        </p:nvGraphicFramePr>
        <p:xfrm>
          <a:off x="3995936" y="1711806"/>
          <a:ext cx="1079500" cy="2804160"/>
        </p:xfrm>
        <a:graphic>
          <a:graphicData uri="http://schemas.openxmlformats.org/drawingml/2006/table">
            <a:tbl>
              <a:tblPr/>
              <a:tblGrid>
                <a:gridCol w="134937"/>
                <a:gridCol w="134938"/>
                <a:gridCol w="134937"/>
                <a:gridCol w="136525"/>
                <a:gridCol w="133350"/>
                <a:gridCol w="134938"/>
                <a:gridCol w="134937"/>
                <a:gridCol w="134938"/>
              </a:tblGrid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1431" name="Group 231"/>
          <p:cNvGraphicFramePr>
            <a:graphicFrameLocks noGrp="1"/>
          </p:cNvGraphicFramePr>
          <p:nvPr/>
        </p:nvGraphicFramePr>
        <p:xfrm>
          <a:off x="5077023" y="1711806"/>
          <a:ext cx="1079500" cy="2804160"/>
        </p:xfrm>
        <a:graphic>
          <a:graphicData uri="http://schemas.openxmlformats.org/drawingml/2006/table">
            <a:tbl>
              <a:tblPr/>
              <a:tblGrid>
                <a:gridCol w="134938"/>
                <a:gridCol w="134937"/>
                <a:gridCol w="134938"/>
                <a:gridCol w="136525"/>
                <a:gridCol w="133350"/>
                <a:gridCol w="134937"/>
                <a:gridCol w="134938"/>
                <a:gridCol w="134937"/>
              </a:tblGrid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1658" name="Group 458"/>
          <p:cNvGraphicFramePr>
            <a:graphicFrameLocks noGrp="1"/>
          </p:cNvGraphicFramePr>
          <p:nvPr/>
        </p:nvGraphicFramePr>
        <p:xfrm>
          <a:off x="6156523" y="1711806"/>
          <a:ext cx="1079500" cy="2804160"/>
        </p:xfrm>
        <a:graphic>
          <a:graphicData uri="http://schemas.openxmlformats.org/drawingml/2006/table">
            <a:tbl>
              <a:tblPr/>
              <a:tblGrid>
                <a:gridCol w="134938"/>
                <a:gridCol w="134937"/>
                <a:gridCol w="134938"/>
                <a:gridCol w="136525"/>
                <a:gridCol w="133350"/>
                <a:gridCol w="134937"/>
                <a:gridCol w="134938"/>
                <a:gridCol w="134937"/>
              </a:tblGrid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1885" name="Group 685"/>
          <p:cNvGraphicFramePr>
            <a:graphicFrameLocks noGrp="1"/>
          </p:cNvGraphicFramePr>
          <p:nvPr/>
        </p:nvGraphicFramePr>
        <p:xfrm>
          <a:off x="7236023" y="1711806"/>
          <a:ext cx="1079500" cy="2804160"/>
        </p:xfrm>
        <a:graphic>
          <a:graphicData uri="http://schemas.openxmlformats.org/drawingml/2006/table">
            <a:tbl>
              <a:tblPr/>
              <a:tblGrid>
                <a:gridCol w="134938"/>
                <a:gridCol w="134937"/>
                <a:gridCol w="134938"/>
                <a:gridCol w="136525"/>
                <a:gridCol w="133350"/>
                <a:gridCol w="134937"/>
                <a:gridCol w="134938"/>
                <a:gridCol w="134937"/>
              </a:tblGrid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52112" name="Text Box 912"/>
          <p:cNvSpPr txBox="1">
            <a:spLocks noChangeArrowheads="1"/>
          </p:cNvSpPr>
          <p:nvPr/>
        </p:nvSpPr>
        <p:spPr bwMode="auto">
          <a:xfrm>
            <a:off x="323528" y="1101973"/>
            <a:ext cx="848020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sz="2400" b="1" dirty="0" err="1" smtClean="0">
                <a:solidFill>
                  <a:srgbClr val="006699"/>
                </a:solidFill>
                <a:latin typeface="Courier New" pitchFamily="49" charset="0"/>
              </a:rPr>
              <a:t>var</a:t>
            </a:r>
            <a:r>
              <a:rPr lang="it-IT" sz="2400" dirty="0" smtClean="0">
                <a:latin typeface="Courier New" pitchFamily="49" charset="0"/>
              </a:rPr>
              <a:t> </a:t>
            </a:r>
            <a:r>
              <a:rPr lang="it-IT" sz="2400" b="1" dirty="0" smtClean="0">
                <a:solidFill>
                  <a:srgbClr val="996600"/>
                </a:solidFill>
                <a:latin typeface="Courier New" pitchFamily="49" charset="0"/>
              </a:rPr>
              <a:t>elemento</a:t>
            </a:r>
            <a:r>
              <a:rPr lang="it-IT" sz="2400" dirty="0" smtClean="0">
                <a:solidFill>
                  <a:srgbClr val="FF0000"/>
                </a:solidFill>
                <a:latin typeface="Courier New" pitchFamily="49" charset="0"/>
              </a:rPr>
              <a:t> </a:t>
            </a:r>
            <a:r>
              <a:rPr lang="it-IT" sz="2400" b="1" dirty="0" smtClean="0">
                <a:solidFill>
                  <a:srgbClr val="FF0000"/>
                </a:solidFill>
                <a:latin typeface="Courier New" pitchFamily="49" charset="0"/>
              </a:rPr>
              <a:t>=</a:t>
            </a:r>
            <a:r>
              <a:rPr lang="it-IT" sz="2400" dirty="0" smtClean="0">
                <a:solidFill>
                  <a:srgbClr val="FF0000"/>
                </a:solidFill>
                <a:latin typeface="Courier New" pitchFamily="49" charset="0"/>
              </a:rPr>
              <a:t> </a:t>
            </a:r>
            <a:r>
              <a:rPr lang="it-IT" sz="2400" dirty="0" err="1" smtClean="0">
                <a:latin typeface="Courier New" pitchFamily="49" charset="0"/>
              </a:rPr>
              <a:t>document.</a:t>
            </a:r>
            <a:r>
              <a:rPr lang="it-IT" sz="2400" b="1" dirty="0" err="1" smtClean="0">
                <a:latin typeface="Courier New" pitchFamily="49" charset="0"/>
              </a:rPr>
              <a:t>createElement</a:t>
            </a:r>
            <a:r>
              <a:rPr lang="it-IT" sz="2400" dirty="0" smtClean="0">
                <a:latin typeface="Courier New" pitchFamily="49" charset="0"/>
              </a:rPr>
              <a:t>("</a:t>
            </a:r>
            <a:r>
              <a:rPr lang="it-IT" sz="2400" dirty="0" err="1" smtClean="0">
                <a:latin typeface="Courier New" pitchFamily="49" charset="0"/>
              </a:rPr>
              <a:t>div</a:t>
            </a:r>
            <a:r>
              <a:rPr lang="it-IT" sz="2400" dirty="0" smtClean="0">
                <a:latin typeface="Courier New" pitchFamily="49" charset="0"/>
              </a:rPr>
              <a:t>")</a:t>
            </a:r>
            <a:r>
              <a:rPr lang="it-IT" sz="2400" dirty="0" smtClean="0">
                <a:solidFill>
                  <a:srgbClr val="FF0000"/>
                </a:solidFill>
                <a:latin typeface="Courier New" pitchFamily="49" charset="0"/>
              </a:rPr>
              <a:t>;</a:t>
            </a:r>
            <a:endParaRPr lang="it-IT" sz="2400" b="1" dirty="0">
              <a:latin typeface="Courier New" pitchFamily="49" charset="0"/>
            </a:endParaRPr>
          </a:p>
        </p:txBody>
      </p:sp>
      <p:graphicFrame>
        <p:nvGraphicFramePr>
          <p:cNvPr id="52114" name="Group 914"/>
          <p:cNvGraphicFramePr>
            <a:graphicFrameLocks noGrp="1"/>
          </p:cNvGraphicFramePr>
          <p:nvPr/>
        </p:nvGraphicFramePr>
        <p:xfrm>
          <a:off x="395288" y="4621118"/>
          <a:ext cx="6096000" cy="182880"/>
        </p:xfrm>
        <a:graphic>
          <a:graphicData uri="http://schemas.openxmlformats.org/drawingml/2006/table">
            <a:tbl>
              <a:tblPr/>
              <a:tblGrid>
                <a:gridCol w="244475"/>
                <a:gridCol w="242887"/>
                <a:gridCol w="244475"/>
                <a:gridCol w="242888"/>
                <a:gridCol w="244475"/>
                <a:gridCol w="244475"/>
                <a:gridCol w="242887"/>
                <a:gridCol w="244475"/>
                <a:gridCol w="242888"/>
                <a:gridCol w="244475"/>
                <a:gridCol w="244475"/>
                <a:gridCol w="242887"/>
                <a:gridCol w="244475"/>
                <a:gridCol w="242888"/>
                <a:gridCol w="244475"/>
                <a:gridCol w="244475"/>
                <a:gridCol w="242887"/>
                <a:gridCol w="244475"/>
                <a:gridCol w="242888"/>
                <a:gridCol w="244475"/>
                <a:gridCol w="244475"/>
                <a:gridCol w="242887"/>
                <a:gridCol w="244475"/>
                <a:gridCol w="242888"/>
                <a:gridCol w="244475"/>
              </a:tblGrid>
              <a:tr h="1828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52168" name="Line 968"/>
          <p:cNvSpPr>
            <a:spLocks noChangeShapeType="1"/>
          </p:cNvSpPr>
          <p:nvPr/>
        </p:nvSpPr>
        <p:spPr bwMode="auto">
          <a:xfrm flipV="1">
            <a:off x="2915816" y="2571750"/>
            <a:ext cx="1008112" cy="1872208"/>
          </a:xfrm>
          <a:prstGeom prst="line">
            <a:avLst/>
          </a:prstGeom>
          <a:noFill/>
          <a:ln w="53975" cmpd="sng">
            <a:solidFill>
              <a:srgbClr val="FF3300"/>
            </a:solidFill>
            <a:round/>
            <a:headEnd/>
            <a:tailEnd type="arrow" w="med" len="lg"/>
          </a:ln>
          <a:effectLst>
            <a:outerShdw blurRad="50800" dist="50800" dir="5400000" algn="ctr" rotWithShape="0">
              <a:schemeClr val="tx1">
                <a:alpha val="77000"/>
              </a:schemeClr>
            </a:outerShdw>
          </a:effectLst>
        </p:spPr>
        <p:txBody>
          <a:bodyPr/>
          <a:lstStyle/>
          <a:p>
            <a:endParaRPr lang="it-IT"/>
          </a:p>
        </p:txBody>
      </p:sp>
      <p:sp>
        <p:nvSpPr>
          <p:cNvPr id="13" name="Freccia in giù 12"/>
          <p:cNvSpPr/>
          <p:nvPr/>
        </p:nvSpPr>
        <p:spPr>
          <a:xfrm>
            <a:off x="467544" y="1707654"/>
            <a:ext cx="2592288" cy="2592288"/>
          </a:xfrm>
          <a:prstGeom prst="downArrow">
            <a:avLst>
              <a:gd name="adj1" fmla="val 68963"/>
              <a:gd name="adj2" fmla="val 413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20000"/>
              </a:spcBef>
            </a:pPr>
            <a:r>
              <a:rPr lang="it-IT" sz="1600" dirty="0" smtClean="0"/>
              <a:t>Elemento  contiene  l’indirizzo alla zona di memoria in cui l'oggetto è memorizzato.</a:t>
            </a:r>
            <a:endParaRPr lang="it-IT" sz="1600" dirty="0"/>
          </a:p>
        </p:txBody>
      </p:sp>
      <p:sp>
        <p:nvSpPr>
          <p:cNvPr id="14" name="CasellaDiTesto 13"/>
          <p:cNvSpPr txBox="1"/>
          <p:nvPr/>
        </p:nvSpPr>
        <p:spPr>
          <a:xfrm rot="18010083">
            <a:off x="2403936" y="3426352"/>
            <a:ext cx="1523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che punta </a:t>
            </a:r>
            <a:r>
              <a:rPr lang="it-IT" dirty="0" err="1" smtClean="0"/>
              <a:t>a…</a:t>
            </a:r>
            <a:endParaRPr lang="it-IT" dirty="0"/>
          </a:p>
        </p:txBody>
      </p:sp>
      <p:sp>
        <p:nvSpPr>
          <p:cNvPr id="16" name="Parentesi graffa chiusa 15"/>
          <p:cNvSpPr/>
          <p:nvPr/>
        </p:nvSpPr>
        <p:spPr>
          <a:xfrm>
            <a:off x="8460432" y="2499742"/>
            <a:ext cx="216024" cy="1584176"/>
          </a:xfrm>
          <a:prstGeom prst="rightBrace">
            <a:avLst/>
          </a:prstGeom>
          <a:ln w="57150">
            <a:solidFill>
              <a:srgbClr val="FF0000"/>
            </a:solidFill>
          </a:ln>
          <a:effectLst>
            <a:outerShdw blurRad="50800" dist="50800" dir="1920000" algn="ctr" rotWithShape="0">
              <a:schemeClr val="tx1">
                <a:alpha val="63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7" name="CasellaDiTesto 16"/>
          <p:cNvSpPr txBox="1"/>
          <p:nvPr/>
        </p:nvSpPr>
        <p:spPr>
          <a:xfrm rot="5400000">
            <a:off x="8297506" y="3166724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elemento</a:t>
            </a:r>
            <a:endParaRPr lang="it-IT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457200" y="47267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it-IT" sz="4400" dirty="0">
                <a:solidFill>
                  <a:srgbClr val="006699"/>
                </a:solidFill>
                <a:latin typeface="hooge 05_53" pitchFamily="2" charset="0"/>
              </a:rPr>
              <a:t>Valori e </a:t>
            </a:r>
            <a:r>
              <a:rPr lang="it-IT" sz="4400" dirty="0" smtClean="0">
                <a:solidFill>
                  <a:srgbClr val="006699"/>
                </a:solidFill>
                <a:latin typeface="hooge 05_53" pitchFamily="2" charset="0"/>
              </a:rPr>
              <a:t>riferimenti</a:t>
            </a:r>
            <a:endParaRPr lang="it-IT" sz="4400" dirty="0">
              <a:solidFill>
                <a:srgbClr val="006699"/>
              </a:solidFill>
              <a:latin typeface="hooge 05_53" pitchFamily="2" charset="0"/>
            </a:endParaRP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457200" y="1275606"/>
            <a:ext cx="850728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000" dirty="0" smtClean="0"/>
              <a:t>Quando la casella che la variabile rappresenta contiene l’indirizzo di memoria a partire dal quale e memorizzato l'oggetto si dice che la variabile, </a:t>
            </a:r>
            <a:r>
              <a:rPr lang="it-IT" sz="2000" b="1" dirty="0" smtClean="0">
                <a:solidFill>
                  <a:srgbClr val="006699"/>
                </a:solidFill>
              </a:rPr>
              <a:t>contiene il riferimento  all'oggetto</a:t>
            </a:r>
            <a:r>
              <a:rPr lang="it-IT" sz="2000" dirty="0" smtClean="0"/>
              <a:t>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000" dirty="0" smtClean="0"/>
              <a:t>L'interprete si occuperà automaticamente di risolvere il riferimento. </a:t>
            </a:r>
            <a:br>
              <a:rPr lang="it-IT" sz="2000" dirty="0" smtClean="0"/>
            </a:br>
            <a:r>
              <a:rPr lang="it-IT" sz="2000" b="1" dirty="0" err="1" smtClean="0">
                <a:solidFill>
                  <a:srgbClr val="006699"/>
                </a:solidFill>
                <a:latin typeface="Courier New" pitchFamily="49" charset="0"/>
              </a:rPr>
              <a:t>var</a:t>
            </a:r>
            <a:r>
              <a:rPr lang="it-IT" sz="2000" dirty="0" smtClean="0">
                <a:latin typeface="Courier New" pitchFamily="49" charset="0"/>
              </a:rPr>
              <a:t> </a:t>
            </a:r>
            <a:r>
              <a:rPr lang="it-IT" sz="2000" b="1" dirty="0" smtClean="0">
                <a:solidFill>
                  <a:srgbClr val="996600"/>
                </a:solidFill>
                <a:latin typeface="Courier New" pitchFamily="49" charset="0"/>
              </a:rPr>
              <a:t>elemento</a:t>
            </a:r>
            <a:r>
              <a:rPr lang="it-IT" sz="2000" dirty="0" smtClean="0">
                <a:solidFill>
                  <a:srgbClr val="FF0000"/>
                </a:solidFill>
                <a:latin typeface="Courier New" pitchFamily="49" charset="0"/>
              </a:rPr>
              <a:t> 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</a:rPr>
              <a:t>=</a:t>
            </a:r>
            <a:r>
              <a:rPr lang="it-IT" sz="2000" dirty="0" smtClean="0">
                <a:solidFill>
                  <a:srgbClr val="FF0000"/>
                </a:solidFill>
                <a:latin typeface="Courier New" pitchFamily="49" charset="0"/>
              </a:rPr>
              <a:t> </a:t>
            </a:r>
            <a:r>
              <a:rPr lang="it-IT" sz="2000" dirty="0" err="1" smtClean="0">
                <a:latin typeface="Courier New" pitchFamily="49" charset="0"/>
              </a:rPr>
              <a:t>document.</a:t>
            </a:r>
            <a:r>
              <a:rPr lang="it-IT" sz="2000" b="1" dirty="0" err="1" smtClean="0">
                <a:latin typeface="Courier New" pitchFamily="49" charset="0"/>
              </a:rPr>
              <a:t>createElement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</a:rPr>
              <a:t>(</a:t>
            </a:r>
            <a:r>
              <a:rPr lang="it-IT" sz="2000" dirty="0" smtClean="0">
                <a:latin typeface="Courier New" pitchFamily="49" charset="0"/>
              </a:rPr>
              <a:t>"</a:t>
            </a:r>
            <a:r>
              <a:rPr lang="it-IT" sz="2000" dirty="0" err="1" smtClean="0">
                <a:latin typeface="Courier New" pitchFamily="49" charset="0"/>
              </a:rPr>
              <a:t>div</a:t>
            </a:r>
            <a:r>
              <a:rPr lang="it-IT" sz="2000" dirty="0" smtClean="0">
                <a:latin typeface="Courier New" pitchFamily="49" charset="0"/>
              </a:rPr>
              <a:t>"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</a:rPr>
              <a:t>)</a:t>
            </a:r>
            <a:r>
              <a:rPr lang="it-IT" sz="2000" dirty="0" smtClean="0">
                <a:solidFill>
                  <a:srgbClr val="FF0000"/>
                </a:solidFill>
                <a:latin typeface="Courier New" pitchFamily="49" charset="0"/>
              </a:rPr>
              <a:t>;</a:t>
            </a:r>
            <a:br>
              <a:rPr lang="it-IT" sz="2000" dirty="0" smtClean="0">
                <a:solidFill>
                  <a:srgbClr val="FF0000"/>
                </a:solidFill>
                <a:latin typeface="Courier New" pitchFamily="49" charset="0"/>
              </a:rPr>
            </a:br>
            <a:r>
              <a:rPr lang="it-IT" sz="2000" dirty="0" err="1" smtClean="0">
                <a:latin typeface="Courier New" pitchFamily="49" charset="0"/>
              </a:rPr>
              <a:t>elemento</a:t>
            </a:r>
            <a:r>
              <a:rPr lang="it-IT" sz="2000" b="1" dirty="0" err="1" smtClean="0">
                <a:solidFill>
                  <a:srgbClr val="FF0000"/>
                </a:solidFill>
                <a:latin typeface="Courier New" pitchFamily="49" charset="0"/>
              </a:rPr>
              <a:t>.</a:t>
            </a:r>
            <a:r>
              <a:rPr lang="it-IT" sz="2000" b="1" dirty="0" err="1" smtClean="0">
                <a:latin typeface="Courier New" pitchFamily="49" charset="0"/>
              </a:rPr>
              <a:t>setAttribute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</a:rPr>
              <a:t>(</a:t>
            </a:r>
            <a:r>
              <a:rPr lang="it-IT" sz="2000" dirty="0" smtClean="0">
                <a:latin typeface="Courier New" pitchFamily="49" charset="0"/>
              </a:rPr>
              <a:t>"</a:t>
            </a:r>
            <a:r>
              <a:rPr lang="it-IT" sz="2000" dirty="0" err="1" smtClean="0">
                <a:latin typeface="Courier New" pitchFamily="49" charset="0"/>
              </a:rPr>
              <a:t>class</a:t>
            </a:r>
            <a:r>
              <a:rPr lang="it-IT" sz="2000" dirty="0" smtClean="0">
                <a:latin typeface="Courier New" pitchFamily="49" charset="0"/>
              </a:rPr>
              <a:t>"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</a:rPr>
              <a:t>,</a:t>
            </a:r>
            <a:r>
              <a:rPr lang="it-IT" sz="2000" dirty="0" smtClean="0">
                <a:latin typeface="Courier New" pitchFamily="49" charset="0"/>
              </a:rPr>
              <a:t> "articolo"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</a:rPr>
              <a:t>);</a:t>
            </a:r>
            <a:endParaRPr lang="it-IT" sz="2000" b="1" dirty="0" smtClean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000" dirty="0" smtClean="0"/>
              <a:t>Se però scrivo</a:t>
            </a:r>
            <a:br>
              <a:rPr lang="it-IT" sz="2000" dirty="0" smtClean="0"/>
            </a:br>
            <a:r>
              <a:rPr lang="it-IT" sz="24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 e </a:t>
            </a:r>
            <a:r>
              <a:rPr lang="it-IT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 elemento</a:t>
            </a:r>
            <a:r>
              <a:rPr lang="it-IT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;</a:t>
            </a:r>
            <a:r>
              <a:rPr lang="it-IT" sz="2000" dirty="0" smtClean="0"/>
              <a:t/>
            </a:r>
            <a:br>
              <a:rPr lang="it-IT" sz="2000" dirty="0" smtClean="0"/>
            </a:br>
            <a:r>
              <a:rPr lang="it-IT" sz="2000" dirty="0" smtClean="0"/>
              <a:t>quello che viene copiato in </a:t>
            </a:r>
            <a:r>
              <a:rPr lang="it-IT" sz="2000" b="1" dirty="0" smtClean="0"/>
              <a:t>e</a:t>
            </a:r>
            <a:r>
              <a:rPr lang="it-IT" sz="2000" dirty="0" smtClean="0"/>
              <a:t> è il riferimento all'oggetto ed entrambe le variabili si riferiranno allo stesso elemento.</a:t>
            </a:r>
            <a:br>
              <a:rPr lang="it-IT" sz="2000" dirty="0" smtClean="0"/>
            </a:br>
            <a:endParaRPr lang="it-IT" sz="2000" dirty="0" smtClean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1973287"/>
            <a:ext cx="7772400" cy="1102519"/>
          </a:xfrm>
        </p:spPr>
        <p:txBody>
          <a:bodyPr/>
          <a:lstStyle/>
          <a:p>
            <a:r>
              <a:rPr lang="it-IT" dirty="0" err="1" smtClean="0"/>
              <a:t>Table</a:t>
            </a:r>
            <a:endParaRPr lang="it-IT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bicicletta</a:t>
            </a:r>
            <a:endParaRPr lang="it-IT" dirty="0"/>
          </a:p>
        </p:txBody>
      </p:sp>
      <p:grpSp>
        <p:nvGrpSpPr>
          <p:cNvPr id="3" name="Gruppo 3"/>
          <p:cNvGrpSpPr/>
          <p:nvPr/>
        </p:nvGrpSpPr>
        <p:grpSpPr>
          <a:xfrm>
            <a:off x="827584" y="1203598"/>
            <a:ext cx="3168352" cy="3168352"/>
            <a:chOff x="827584" y="2204864"/>
            <a:chExt cx="3168352" cy="3168352"/>
          </a:xfrm>
        </p:grpSpPr>
        <p:sp>
          <p:nvSpPr>
            <p:cNvPr id="5" name="Ovale 4"/>
            <p:cNvSpPr/>
            <p:nvPr/>
          </p:nvSpPr>
          <p:spPr>
            <a:xfrm>
              <a:off x="827584" y="2204864"/>
              <a:ext cx="3168352" cy="3168352"/>
            </a:xfrm>
            <a:prstGeom prst="ellipse">
              <a:avLst/>
            </a:prstGeom>
            <a:ln w="73025" cmpd="dbl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" name="Ovale 5"/>
            <p:cNvSpPr/>
            <p:nvPr/>
          </p:nvSpPr>
          <p:spPr>
            <a:xfrm>
              <a:off x="1691680" y="3068960"/>
              <a:ext cx="1440160" cy="1440160"/>
            </a:xfrm>
            <a:prstGeom prst="ellipse">
              <a:avLst/>
            </a:prstGeom>
            <a:solidFill>
              <a:schemeClr val="bg1"/>
            </a:solidFill>
            <a:ln w="73025" cmpd="dbl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7" name="Connettore 1 6"/>
            <p:cNvCxnSpPr>
              <a:stCxn id="5" idx="0"/>
              <a:endCxn id="6" idx="0"/>
            </p:cNvCxnSpPr>
            <p:nvPr/>
          </p:nvCxnSpPr>
          <p:spPr>
            <a:xfrm rot="16200000" flipH="1">
              <a:off x="1979712" y="2636912"/>
              <a:ext cx="86409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ttore 1 7"/>
            <p:cNvCxnSpPr>
              <a:stCxn id="5" idx="7"/>
              <a:endCxn id="6" idx="7"/>
            </p:cNvCxnSpPr>
            <p:nvPr/>
          </p:nvCxnSpPr>
          <p:spPr>
            <a:xfrm rot="16200000" flipH="1" flipV="1">
              <a:off x="2920933" y="2668858"/>
              <a:ext cx="611008" cy="6110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ttore 1 8"/>
            <p:cNvCxnSpPr>
              <a:stCxn id="5" idx="6"/>
              <a:endCxn id="6" idx="6"/>
            </p:cNvCxnSpPr>
            <p:nvPr/>
          </p:nvCxnSpPr>
          <p:spPr>
            <a:xfrm flipH="1">
              <a:off x="3131840" y="3789040"/>
              <a:ext cx="86409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ttore 1 9"/>
            <p:cNvCxnSpPr>
              <a:stCxn id="5" idx="5"/>
              <a:endCxn id="6" idx="5"/>
            </p:cNvCxnSpPr>
            <p:nvPr/>
          </p:nvCxnSpPr>
          <p:spPr>
            <a:xfrm rot="5400000" flipH="1">
              <a:off x="2920933" y="4298214"/>
              <a:ext cx="611008" cy="6110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ttore 1 10"/>
            <p:cNvCxnSpPr>
              <a:stCxn id="5" idx="4"/>
              <a:endCxn id="6" idx="4"/>
            </p:cNvCxnSpPr>
            <p:nvPr/>
          </p:nvCxnSpPr>
          <p:spPr>
            <a:xfrm rot="5400000" flipH="1">
              <a:off x="1979712" y="4941168"/>
              <a:ext cx="86409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ttore 1 11"/>
            <p:cNvCxnSpPr>
              <a:stCxn id="5" idx="3"/>
            </p:cNvCxnSpPr>
            <p:nvPr/>
          </p:nvCxnSpPr>
          <p:spPr>
            <a:xfrm rot="5400000" flipH="1" flipV="1">
              <a:off x="1255574" y="4329100"/>
              <a:ext cx="616126" cy="54411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ttore 1 12"/>
            <p:cNvCxnSpPr>
              <a:stCxn id="5" idx="2"/>
              <a:endCxn id="6" idx="2"/>
            </p:cNvCxnSpPr>
            <p:nvPr/>
          </p:nvCxnSpPr>
          <p:spPr>
            <a:xfrm rot="10800000" flipH="1">
              <a:off x="827584" y="3789040"/>
              <a:ext cx="86409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ttore 1 13"/>
            <p:cNvCxnSpPr>
              <a:stCxn id="5" idx="1"/>
              <a:endCxn id="6" idx="1"/>
            </p:cNvCxnSpPr>
            <p:nvPr/>
          </p:nvCxnSpPr>
          <p:spPr>
            <a:xfrm rot="16200000" flipH="1">
              <a:off x="1291579" y="2668858"/>
              <a:ext cx="611008" cy="6110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Croce 14"/>
            <p:cNvSpPr/>
            <p:nvPr/>
          </p:nvSpPr>
          <p:spPr>
            <a:xfrm>
              <a:off x="2195736" y="3212976"/>
              <a:ext cx="288032" cy="288032"/>
            </a:xfrm>
            <a:prstGeom prst="plus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6" name="Stella a 6 punte 15"/>
            <p:cNvSpPr/>
            <p:nvPr/>
          </p:nvSpPr>
          <p:spPr>
            <a:xfrm>
              <a:off x="2555776" y="3284984"/>
              <a:ext cx="360040" cy="360040"/>
            </a:xfrm>
            <a:prstGeom prst="star6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7" name="Smile 16"/>
            <p:cNvSpPr/>
            <p:nvPr/>
          </p:nvSpPr>
          <p:spPr>
            <a:xfrm>
              <a:off x="2699792" y="3789040"/>
              <a:ext cx="288032" cy="288032"/>
            </a:xfrm>
            <a:prstGeom prst="smileyFac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Cuore 17"/>
            <p:cNvSpPr/>
            <p:nvPr/>
          </p:nvSpPr>
          <p:spPr>
            <a:xfrm>
              <a:off x="2267744" y="4077072"/>
              <a:ext cx="288032" cy="288032"/>
            </a:xfrm>
            <a:prstGeom prst="hear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9" name="Sole 18"/>
            <p:cNvSpPr/>
            <p:nvPr/>
          </p:nvSpPr>
          <p:spPr>
            <a:xfrm>
              <a:off x="1835696" y="3573016"/>
              <a:ext cx="432048" cy="432048"/>
            </a:xfrm>
            <a:prstGeom prst="su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20" name="Callout 1 19"/>
          <p:cNvSpPr/>
          <p:nvPr/>
        </p:nvSpPr>
        <p:spPr>
          <a:xfrm>
            <a:off x="3995936" y="3795886"/>
            <a:ext cx="1440160" cy="720080"/>
          </a:xfrm>
          <a:prstGeom prst="borderCallout1">
            <a:avLst>
              <a:gd name="adj1" fmla="val 18750"/>
              <a:gd name="adj2" fmla="val -8333"/>
              <a:gd name="adj3" fmla="val -81396"/>
              <a:gd name="adj4" fmla="val -112405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rapporto</a:t>
            </a:r>
            <a:endParaRPr lang="it-IT" dirty="0"/>
          </a:p>
        </p:txBody>
      </p:sp>
      <p:sp>
        <p:nvSpPr>
          <p:cNvPr id="21" name="CasellaDiTesto 20"/>
          <p:cNvSpPr txBox="1"/>
          <p:nvPr/>
        </p:nvSpPr>
        <p:spPr>
          <a:xfrm>
            <a:off x="1585335" y="1491630"/>
            <a:ext cx="780984" cy="4517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it-IT" sz="1400" dirty="0" smtClean="0"/>
              <a:t>calcola </a:t>
            </a:r>
            <a:br>
              <a:rPr lang="it-IT" sz="1400" dirty="0" smtClean="0"/>
            </a:br>
            <a:r>
              <a:rPr lang="it-IT" sz="1400" dirty="0" smtClean="0"/>
              <a:t>velocità</a:t>
            </a:r>
            <a:endParaRPr lang="it-IT" sz="1400" dirty="0"/>
          </a:p>
        </p:txBody>
      </p:sp>
      <p:sp>
        <p:nvSpPr>
          <p:cNvPr id="22" name="CasellaDiTesto 21"/>
          <p:cNvSpPr txBox="1"/>
          <p:nvPr/>
        </p:nvSpPr>
        <p:spPr>
          <a:xfrm>
            <a:off x="1030237" y="2211710"/>
            <a:ext cx="595036" cy="2721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it-IT" sz="1400" dirty="0" smtClean="0"/>
              <a:t>frena</a:t>
            </a:r>
            <a:endParaRPr lang="it-IT" sz="1400" dirty="0"/>
          </a:p>
        </p:txBody>
      </p:sp>
      <p:sp>
        <p:nvSpPr>
          <p:cNvPr id="23" name="CasellaDiTesto 22"/>
          <p:cNvSpPr txBox="1"/>
          <p:nvPr/>
        </p:nvSpPr>
        <p:spPr>
          <a:xfrm>
            <a:off x="882763" y="2984440"/>
            <a:ext cx="861134" cy="2721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it-IT" sz="1400" dirty="0" err="1" smtClean="0"/>
              <a:t>accellera</a:t>
            </a:r>
            <a:endParaRPr lang="it-IT" sz="1400" dirty="0"/>
          </a:p>
        </p:txBody>
      </p:sp>
      <p:sp>
        <p:nvSpPr>
          <p:cNvPr id="24" name="Callout 1 23"/>
          <p:cNvSpPr/>
          <p:nvPr/>
        </p:nvSpPr>
        <p:spPr>
          <a:xfrm>
            <a:off x="4211960" y="2643758"/>
            <a:ext cx="2232248" cy="720080"/>
          </a:xfrm>
          <a:prstGeom prst="borderCallout1">
            <a:avLst>
              <a:gd name="adj1" fmla="val 21059"/>
              <a:gd name="adj2" fmla="val -7215"/>
              <a:gd name="adj3" fmla="val 37078"/>
              <a:gd name="adj4" fmla="val -61691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pedalate /minuto</a:t>
            </a:r>
          </a:p>
        </p:txBody>
      </p:sp>
      <p:sp>
        <p:nvSpPr>
          <p:cNvPr id="25" name="Callout 1 24"/>
          <p:cNvSpPr/>
          <p:nvPr/>
        </p:nvSpPr>
        <p:spPr>
          <a:xfrm>
            <a:off x="3923928" y="1059582"/>
            <a:ext cx="1440160" cy="720080"/>
          </a:xfrm>
          <a:prstGeom prst="borderCallout1">
            <a:avLst>
              <a:gd name="adj1" fmla="val 18750"/>
              <a:gd name="adj2" fmla="val -8333"/>
              <a:gd name="adj3" fmla="val 192007"/>
              <a:gd name="adj4" fmla="val -8152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colore</a:t>
            </a:r>
            <a:endParaRPr lang="it-IT" dirty="0"/>
          </a:p>
        </p:txBody>
      </p:sp>
      <p:sp>
        <p:nvSpPr>
          <p:cNvPr id="29" name="Callout 1 28"/>
          <p:cNvSpPr/>
          <p:nvPr/>
        </p:nvSpPr>
        <p:spPr>
          <a:xfrm>
            <a:off x="539552" y="483518"/>
            <a:ext cx="1440160" cy="720080"/>
          </a:xfrm>
          <a:prstGeom prst="borderCallout1">
            <a:avLst>
              <a:gd name="adj1" fmla="val 82243"/>
              <a:gd name="adj2" fmla="val 106307"/>
              <a:gd name="adj3" fmla="val 250797"/>
              <a:gd name="adj4" fmla="val 123649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diametro ruota</a:t>
            </a:r>
            <a:endParaRPr lang="it-IT" dirty="0"/>
          </a:p>
        </p:txBody>
      </p:sp>
      <p:graphicFrame>
        <p:nvGraphicFramePr>
          <p:cNvPr id="30" name="Diagramma 29"/>
          <p:cNvGraphicFramePr/>
          <p:nvPr/>
        </p:nvGraphicFramePr>
        <p:xfrm>
          <a:off x="6660232" y="179710"/>
          <a:ext cx="2771800" cy="3184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tabella</a:t>
            </a:r>
            <a:endParaRPr lang="it-IT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899591" y="1491630"/>
          <a:ext cx="6696744" cy="3024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2232248"/>
                <a:gridCol w="2232248"/>
              </a:tblGrid>
              <a:tr h="504056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nome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cognome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telefono</a:t>
                      </a:r>
                      <a:endParaRPr lang="it-IT" sz="24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Mario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Rossi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052232323</a:t>
                      </a:r>
                      <a:endParaRPr lang="it-IT" sz="24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Giuseppe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Bianchi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0541960505</a:t>
                      </a:r>
                      <a:endParaRPr lang="it-IT" sz="24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Pietro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Verdi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3334567890</a:t>
                      </a:r>
                      <a:endParaRPr lang="it-IT" sz="24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Marco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Viola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 smtClean="0"/>
                        <a:t>3331234567</a:t>
                      </a:r>
                      <a:endParaRPr lang="it-IT" sz="24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it-IT" sz="2400" b="1" dirty="0" smtClean="0">
                          <a:solidFill>
                            <a:schemeClr val="bg1"/>
                          </a:solidFill>
                        </a:rPr>
                        <a:t>nome </a:t>
                      </a:r>
                      <a:endParaRPr lang="it-IT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2400" b="1" dirty="0" smtClean="0">
                          <a:solidFill>
                            <a:schemeClr val="bg1"/>
                          </a:solidFill>
                        </a:rPr>
                        <a:t>cognome</a:t>
                      </a:r>
                      <a:endParaRPr lang="it-IT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2400" b="1" dirty="0" smtClean="0">
                          <a:solidFill>
                            <a:schemeClr val="bg1"/>
                          </a:solidFill>
                        </a:rPr>
                        <a:t>telefono</a:t>
                      </a:r>
                      <a:endParaRPr lang="it-IT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39" name="Gruppo 38"/>
          <p:cNvGrpSpPr/>
          <p:nvPr/>
        </p:nvGrpSpPr>
        <p:grpSpPr>
          <a:xfrm>
            <a:off x="7596336" y="1347614"/>
            <a:ext cx="1208603" cy="720080"/>
            <a:chOff x="7596336" y="1131590"/>
            <a:chExt cx="1208603" cy="720080"/>
          </a:xfrm>
        </p:grpSpPr>
        <p:sp>
          <p:nvSpPr>
            <p:cNvPr id="5" name="Parentesi graffa chiusa 4"/>
            <p:cNvSpPr/>
            <p:nvPr/>
          </p:nvSpPr>
          <p:spPr>
            <a:xfrm>
              <a:off x="7596336" y="1131590"/>
              <a:ext cx="216024" cy="720080"/>
            </a:xfrm>
            <a:prstGeom prst="rightBrace">
              <a:avLst>
                <a:gd name="adj1" fmla="val 8333"/>
                <a:gd name="adj2" fmla="val 48846"/>
              </a:avLst>
            </a:prstGeom>
            <a:ln w="25400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CasellaDiTesto 7"/>
            <p:cNvSpPr txBox="1"/>
            <p:nvPr/>
          </p:nvSpPr>
          <p:spPr>
            <a:xfrm>
              <a:off x="7812360" y="1275606"/>
              <a:ext cx="9925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>
                  <a:solidFill>
                    <a:srgbClr val="FFC000"/>
                  </a:solidFill>
                </a:rPr>
                <a:t>&lt;</a:t>
              </a:r>
              <a:r>
                <a:rPr lang="it-IT" dirty="0" err="1" smtClean="0">
                  <a:solidFill>
                    <a:srgbClr val="FFC000"/>
                  </a:solidFill>
                </a:rPr>
                <a:t>thead</a:t>
              </a:r>
              <a:r>
                <a:rPr lang="it-IT" sz="1600" dirty="0" smtClean="0">
                  <a:solidFill>
                    <a:srgbClr val="FFC000"/>
                  </a:solidFill>
                </a:rPr>
                <a:t>&gt;</a:t>
              </a:r>
              <a:endParaRPr lang="it-IT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40" name="Gruppo 39"/>
          <p:cNvGrpSpPr/>
          <p:nvPr/>
        </p:nvGrpSpPr>
        <p:grpSpPr>
          <a:xfrm>
            <a:off x="7812360" y="1851670"/>
            <a:ext cx="1285421" cy="2232248"/>
            <a:chOff x="7812360" y="1707654"/>
            <a:chExt cx="1285421" cy="2232248"/>
          </a:xfrm>
        </p:grpSpPr>
        <p:sp>
          <p:nvSpPr>
            <p:cNvPr id="6" name="Parentesi graffa chiusa 5"/>
            <p:cNvSpPr/>
            <p:nvPr/>
          </p:nvSpPr>
          <p:spPr>
            <a:xfrm>
              <a:off x="7812360" y="1707654"/>
              <a:ext cx="216024" cy="2232248"/>
            </a:xfrm>
            <a:prstGeom prst="rightBrace">
              <a:avLst>
                <a:gd name="adj1" fmla="val 8333"/>
                <a:gd name="adj2" fmla="val 48846"/>
              </a:avLst>
            </a:prstGeom>
            <a:ln w="25400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9" name="CasellaDiTesto 8"/>
            <p:cNvSpPr txBox="1"/>
            <p:nvPr/>
          </p:nvSpPr>
          <p:spPr>
            <a:xfrm>
              <a:off x="8100392" y="2643758"/>
              <a:ext cx="9973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 smtClean="0">
                  <a:solidFill>
                    <a:srgbClr val="FFC000"/>
                  </a:solidFill>
                </a:rPr>
                <a:t>&lt;</a:t>
              </a:r>
              <a:r>
                <a:rPr lang="it-IT" b="1" dirty="0" err="1" smtClean="0">
                  <a:solidFill>
                    <a:srgbClr val="FFC000"/>
                  </a:solidFill>
                </a:rPr>
                <a:t>tbody</a:t>
              </a:r>
              <a:r>
                <a:rPr lang="it-IT" b="1" dirty="0" smtClean="0">
                  <a:solidFill>
                    <a:srgbClr val="FFC000"/>
                  </a:solidFill>
                </a:rPr>
                <a:t>&gt;</a:t>
              </a:r>
              <a:endParaRPr lang="it-IT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41" name="Gruppo 40"/>
          <p:cNvGrpSpPr/>
          <p:nvPr/>
        </p:nvGrpSpPr>
        <p:grpSpPr>
          <a:xfrm>
            <a:off x="7596336" y="3939902"/>
            <a:ext cx="1205271" cy="720080"/>
            <a:chOff x="7596336" y="3723878"/>
            <a:chExt cx="1205271" cy="720080"/>
          </a:xfrm>
        </p:grpSpPr>
        <p:sp>
          <p:nvSpPr>
            <p:cNvPr id="7" name="Parentesi graffa chiusa 6"/>
            <p:cNvSpPr/>
            <p:nvPr/>
          </p:nvSpPr>
          <p:spPr>
            <a:xfrm>
              <a:off x="7596336" y="3723878"/>
              <a:ext cx="216024" cy="720080"/>
            </a:xfrm>
            <a:prstGeom prst="rightBrace">
              <a:avLst>
                <a:gd name="adj1" fmla="val 8333"/>
                <a:gd name="adj2" fmla="val 48846"/>
              </a:avLst>
            </a:prstGeom>
            <a:ln w="25400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CasellaDiTesto 9"/>
            <p:cNvSpPr txBox="1"/>
            <p:nvPr/>
          </p:nvSpPr>
          <p:spPr>
            <a:xfrm>
              <a:off x="7884368" y="3939902"/>
              <a:ext cx="9172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 smtClean="0">
                  <a:solidFill>
                    <a:srgbClr val="FFC000"/>
                  </a:solidFill>
                </a:rPr>
                <a:t>&lt;</a:t>
              </a:r>
              <a:r>
                <a:rPr lang="it-IT" b="1" dirty="0" err="1" smtClean="0">
                  <a:solidFill>
                    <a:srgbClr val="FFC000"/>
                  </a:solidFill>
                </a:rPr>
                <a:t>tfoot</a:t>
              </a:r>
              <a:r>
                <a:rPr lang="it-IT" b="1" dirty="0" smtClean="0">
                  <a:solidFill>
                    <a:srgbClr val="FFC000"/>
                  </a:solidFill>
                </a:rPr>
                <a:t>&gt;</a:t>
              </a:r>
              <a:endParaRPr lang="it-IT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43" name="Gruppo 42"/>
          <p:cNvGrpSpPr/>
          <p:nvPr/>
        </p:nvGrpSpPr>
        <p:grpSpPr>
          <a:xfrm>
            <a:off x="808210" y="771550"/>
            <a:ext cx="2520280" cy="1296144"/>
            <a:chOff x="808210" y="555526"/>
            <a:chExt cx="2520280" cy="1296144"/>
          </a:xfrm>
        </p:grpSpPr>
        <p:sp>
          <p:nvSpPr>
            <p:cNvPr id="11" name="Rettangolo 10"/>
            <p:cNvSpPr/>
            <p:nvPr/>
          </p:nvSpPr>
          <p:spPr>
            <a:xfrm>
              <a:off x="808210" y="1203598"/>
              <a:ext cx="2520280" cy="648072"/>
            </a:xfrm>
            <a:prstGeom prst="rect">
              <a:avLst/>
            </a:prstGeom>
            <a:noFill/>
            <a:ln w="3810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13" name="Connettore 2 12"/>
            <p:cNvCxnSpPr>
              <a:endCxn id="16" idx="2"/>
            </p:cNvCxnSpPr>
            <p:nvPr/>
          </p:nvCxnSpPr>
          <p:spPr>
            <a:xfrm flipV="1">
              <a:off x="1979712" y="924858"/>
              <a:ext cx="242341" cy="278740"/>
            </a:xfrm>
            <a:prstGeom prst="straightConnector1">
              <a:avLst/>
            </a:prstGeom>
            <a:ln w="38100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CasellaDiTesto 15"/>
            <p:cNvSpPr txBox="1"/>
            <p:nvPr/>
          </p:nvSpPr>
          <p:spPr>
            <a:xfrm>
              <a:off x="1907704" y="555526"/>
              <a:ext cx="6286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 smtClean="0">
                  <a:solidFill>
                    <a:srgbClr val="FFC000"/>
                  </a:solidFill>
                </a:rPr>
                <a:t>&lt;</a:t>
              </a:r>
              <a:r>
                <a:rPr lang="it-IT" b="1" dirty="0" err="1" smtClean="0">
                  <a:solidFill>
                    <a:srgbClr val="FFC000"/>
                  </a:solidFill>
                </a:rPr>
                <a:t>th</a:t>
              </a:r>
              <a:r>
                <a:rPr lang="it-IT" sz="1600" b="1" dirty="0" smtClean="0">
                  <a:solidFill>
                    <a:srgbClr val="FFC000"/>
                  </a:solidFill>
                </a:rPr>
                <a:t>&gt;</a:t>
              </a:r>
              <a:endParaRPr lang="it-IT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44" name="Gruppo 43"/>
          <p:cNvGrpSpPr/>
          <p:nvPr/>
        </p:nvGrpSpPr>
        <p:grpSpPr>
          <a:xfrm>
            <a:off x="5148064" y="843558"/>
            <a:ext cx="2520280" cy="1728192"/>
            <a:chOff x="5148064" y="627534"/>
            <a:chExt cx="2520280" cy="1728192"/>
          </a:xfrm>
        </p:grpSpPr>
        <p:sp>
          <p:nvSpPr>
            <p:cNvPr id="22" name="Rettangolo 21"/>
            <p:cNvSpPr/>
            <p:nvPr/>
          </p:nvSpPr>
          <p:spPr>
            <a:xfrm>
              <a:off x="5148064" y="1707654"/>
              <a:ext cx="2520280" cy="648072"/>
            </a:xfrm>
            <a:prstGeom prst="rect">
              <a:avLst/>
            </a:prstGeom>
            <a:noFill/>
            <a:ln w="3810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3" name="Connettore 2 22"/>
            <p:cNvCxnSpPr/>
            <p:nvPr/>
          </p:nvCxnSpPr>
          <p:spPr>
            <a:xfrm flipV="1">
              <a:off x="6319566" y="1059582"/>
              <a:ext cx="700706" cy="648072"/>
            </a:xfrm>
            <a:prstGeom prst="straightConnector1">
              <a:avLst/>
            </a:prstGeom>
            <a:ln w="38100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CasellaDiTesto 26"/>
            <p:cNvSpPr txBox="1"/>
            <p:nvPr/>
          </p:nvSpPr>
          <p:spPr>
            <a:xfrm>
              <a:off x="6732240" y="627534"/>
              <a:ext cx="6254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 smtClean="0">
                  <a:solidFill>
                    <a:srgbClr val="FFC000"/>
                  </a:solidFill>
                </a:rPr>
                <a:t>&lt;</a:t>
              </a:r>
              <a:r>
                <a:rPr lang="it-IT" b="1" dirty="0" err="1" smtClean="0">
                  <a:solidFill>
                    <a:srgbClr val="FFC000"/>
                  </a:solidFill>
                </a:rPr>
                <a:t>td</a:t>
              </a:r>
              <a:r>
                <a:rPr lang="it-IT" sz="1600" b="1" dirty="0" smtClean="0">
                  <a:solidFill>
                    <a:srgbClr val="FFC000"/>
                  </a:solidFill>
                </a:rPr>
                <a:t>&gt;</a:t>
              </a:r>
              <a:endParaRPr lang="it-IT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45" name="Gruppo 44"/>
          <p:cNvGrpSpPr/>
          <p:nvPr/>
        </p:nvGrpSpPr>
        <p:grpSpPr>
          <a:xfrm>
            <a:off x="251520" y="2931790"/>
            <a:ext cx="7416824" cy="1656184"/>
            <a:chOff x="251520" y="2715766"/>
            <a:chExt cx="7416824" cy="1656184"/>
          </a:xfrm>
        </p:grpSpPr>
        <p:grpSp>
          <p:nvGrpSpPr>
            <p:cNvPr id="42" name="Gruppo 41"/>
            <p:cNvGrpSpPr/>
            <p:nvPr/>
          </p:nvGrpSpPr>
          <p:grpSpPr>
            <a:xfrm>
              <a:off x="467544" y="2715766"/>
              <a:ext cx="7200800" cy="1656184"/>
              <a:chOff x="467544" y="2715766"/>
              <a:chExt cx="7200800" cy="1656184"/>
            </a:xfrm>
          </p:grpSpPr>
          <p:sp>
            <p:nvSpPr>
              <p:cNvPr id="28" name="Rettangolo 27"/>
              <p:cNvSpPr/>
              <p:nvPr/>
            </p:nvSpPr>
            <p:spPr>
              <a:xfrm>
                <a:off x="827584" y="2715766"/>
                <a:ext cx="6840760" cy="648072"/>
              </a:xfrm>
              <a:prstGeom prst="rect">
                <a:avLst/>
              </a:prstGeom>
              <a:noFill/>
              <a:ln w="38100">
                <a:solidFill>
                  <a:srgbClr val="FFC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9" name="Rettangolo 28"/>
              <p:cNvSpPr/>
              <p:nvPr/>
            </p:nvSpPr>
            <p:spPr>
              <a:xfrm>
                <a:off x="827584" y="3723878"/>
                <a:ext cx="6840760" cy="648072"/>
              </a:xfrm>
              <a:prstGeom prst="rect">
                <a:avLst/>
              </a:prstGeom>
              <a:noFill/>
              <a:ln w="38100">
                <a:solidFill>
                  <a:srgbClr val="FFC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cxnSp>
            <p:nvCxnSpPr>
              <p:cNvPr id="30" name="Connettore 2 29"/>
              <p:cNvCxnSpPr/>
              <p:nvPr/>
            </p:nvCxnSpPr>
            <p:spPr>
              <a:xfrm flipH="1">
                <a:off x="467544" y="3003798"/>
                <a:ext cx="360041" cy="360040"/>
              </a:xfrm>
              <a:prstGeom prst="straightConnector1">
                <a:avLst/>
              </a:prstGeom>
              <a:ln w="38100">
                <a:solidFill>
                  <a:srgbClr val="FFC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ttore 2 32"/>
              <p:cNvCxnSpPr>
                <a:stCxn id="29" idx="1"/>
              </p:cNvCxnSpPr>
              <p:nvPr/>
            </p:nvCxnSpPr>
            <p:spPr>
              <a:xfrm flipH="1" flipV="1">
                <a:off x="467544" y="3651870"/>
                <a:ext cx="360040" cy="396044"/>
              </a:xfrm>
              <a:prstGeom prst="straightConnector1">
                <a:avLst/>
              </a:prstGeom>
              <a:ln w="38100">
                <a:solidFill>
                  <a:srgbClr val="FFC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CasellaDiTesto 37"/>
            <p:cNvSpPr txBox="1"/>
            <p:nvPr/>
          </p:nvSpPr>
          <p:spPr>
            <a:xfrm>
              <a:off x="251520" y="3291830"/>
              <a:ext cx="5822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 smtClean="0">
                  <a:solidFill>
                    <a:srgbClr val="FFC000"/>
                  </a:solidFill>
                </a:rPr>
                <a:t>&lt;</a:t>
              </a:r>
              <a:r>
                <a:rPr lang="it-IT" b="1" dirty="0" err="1" smtClean="0">
                  <a:solidFill>
                    <a:srgbClr val="FFC000"/>
                  </a:solidFill>
                </a:rPr>
                <a:t>tr</a:t>
              </a:r>
              <a:r>
                <a:rPr lang="it-IT" sz="1600" b="1" dirty="0" smtClean="0">
                  <a:solidFill>
                    <a:srgbClr val="FFC000"/>
                  </a:solidFill>
                </a:rPr>
                <a:t>&gt;</a:t>
              </a:r>
              <a:endParaRPr lang="it-IT" b="1" dirty="0">
                <a:solidFill>
                  <a:srgbClr val="FFC000"/>
                </a:solidFill>
              </a:endParaRPr>
            </a:p>
          </p:txBody>
        </p:sp>
      </p:grpSp>
      <p:sp>
        <p:nvSpPr>
          <p:cNvPr id="46" name="CasellaDiTesto 45"/>
          <p:cNvSpPr txBox="1"/>
          <p:nvPr/>
        </p:nvSpPr>
        <p:spPr>
          <a:xfrm>
            <a:off x="899592" y="987574"/>
            <a:ext cx="669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/>
              <a:t>Agenda telefonica</a:t>
            </a:r>
            <a:endParaRPr lang="it-IT" sz="2400" b="1" dirty="0"/>
          </a:p>
        </p:txBody>
      </p:sp>
      <p:grpSp>
        <p:nvGrpSpPr>
          <p:cNvPr id="47" name="Gruppo 46"/>
          <p:cNvGrpSpPr/>
          <p:nvPr/>
        </p:nvGrpSpPr>
        <p:grpSpPr>
          <a:xfrm>
            <a:off x="2987824" y="690250"/>
            <a:ext cx="4036406" cy="729372"/>
            <a:chOff x="5148064" y="1482338"/>
            <a:chExt cx="4036406" cy="729372"/>
          </a:xfrm>
        </p:grpSpPr>
        <p:sp>
          <p:nvSpPr>
            <p:cNvPr id="48" name="Rettangolo 47"/>
            <p:cNvSpPr/>
            <p:nvPr/>
          </p:nvSpPr>
          <p:spPr>
            <a:xfrm>
              <a:off x="5148064" y="1779662"/>
              <a:ext cx="2520280" cy="432048"/>
            </a:xfrm>
            <a:prstGeom prst="rect">
              <a:avLst/>
            </a:prstGeom>
            <a:noFill/>
            <a:ln w="3810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49" name="Connettore 2 48"/>
            <p:cNvCxnSpPr/>
            <p:nvPr/>
          </p:nvCxnSpPr>
          <p:spPr>
            <a:xfrm flipV="1">
              <a:off x="7668344" y="1779662"/>
              <a:ext cx="504056" cy="216024"/>
            </a:xfrm>
            <a:prstGeom prst="straightConnector1">
              <a:avLst/>
            </a:prstGeom>
            <a:ln w="38100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CasellaDiTesto 49"/>
            <p:cNvSpPr txBox="1"/>
            <p:nvPr/>
          </p:nvSpPr>
          <p:spPr>
            <a:xfrm>
              <a:off x="8028384" y="1482338"/>
              <a:ext cx="11560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 smtClean="0">
                  <a:solidFill>
                    <a:srgbClr val="FFC000"/>
                  </a:solidFill>
                </a:rPr>
                <a:t>&lt;</a:t>
              </a:r>
              <a:r>
                <a:rPr lang="it-IT" b="1" dirty="0" err="1" smtClean="0">
                  <a:solidFill>
                    <a:srgbClr val="FFC000"/>
                  </a:solidFill>
                </a:rPr>
                <a:t>caption</a:t>
              </a:r>
              <a:r>
                <a:rPr lang="it-IT" sz="1600" b="1" dirty="0" smtClean="0">
                  <a:solidFill>
                    <a:srgbClr val="FFC000"/>
                  </a:solidFill>
                </a:rPr>
                <a:t>&gt;</a:t>
              </a:r>
              <a:endParaRPr lang="it-IT" b="1" dirty="0">
                <a:solidFill>
                  <a:srgbClr val="FFC000"/>
                </a:solidFill>
              </a:endParaRPr>
            </a:p>
          </p:txBody>
        </p:sp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51520" y="411510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table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id=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"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tab_rubrica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"&gt;</a:t>
            </a:r>
          </a:p>
          <a:p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	&lt;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caption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&gt;Agenda telefonica&lt;/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caption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	&lt;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thead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		&lt;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tr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			&lt;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td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&gt;telefono&lt;/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td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			&lt;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td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&gt;cognome&lt;/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td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			&lt;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td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&gt;nome&lt;/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td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		&lt;/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tr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	&lt;/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thead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	&lt;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tbody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lvl="1"/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		&lt;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tr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lvl="1"/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			&lt;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td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&gt;Mario&lt;/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td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lvl="1"/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			&lt;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td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&gt;Rossi&lt;/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td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lvl="1"/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			&lt;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td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&gt;052232323</a:t>
            </a:r>
            <a:r>
              <a:rPr lang="it-IT" sz="1600" b="1" dirty="0" smtClean="0"/>
              <a:t> 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&lt;/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td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lvl="1"/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		&lt;/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tr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lvl="1"/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		...</a:t>
            </a:r>
          </a:p>
          <a:p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	&lt;/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tbody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&lt;/</a:t>
            </a:r>
            <a:r>
              <a:rPr lang="it-IT" sz="1600" b="1" dirty="0" err="1" smtClean="0">
                <a:latin typeface="Courier New" pitchFamily="49" charset="0"/>
                <a:cs typeface="Courier New" pitchFamily="49" charset="0"/>
              </a:rPr>
              <a:t>table</a:t>
            </a:r>
            <a:r>
              <a:rPr lang="it-IT" sz="1600" b="1" dirty="0" smtClean="0">
                <a:latin typeface="Courier New" pitchFamily="49" charset="0"/>
                <a:cs typeface="Courier New" pitchFamily="49" charset="0"/>
              </a:rPr>
              <a:t>&gt;</a:t>
            </a:r>
            <a:endParaRPr lang="it-IT" sz="16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857250"/>
          </a:xfrm>
        </p:spPr>
        <p:txBody>
          <a:bodyPr/>
          <a:lstStyle/>
          <a:p>
            <a:r>
              <a:rPr lang="it-IT" sz="3600" dirty="0" err="1" smtClean="0"/>
              <a:t>Table</a:t>
            </a:r>
            <a:r>
              <a:rPr lang="it-IT" sz="3600" dirty="0" smtClean="0"/>
              <a:t> nel DOM</a:t>
            </a:r>
            <a:endParaRPr lang="it-IT" sz="3600" dirty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idx="1"/>
          </p:nvPr>
        </p:nvGraphicFramePr>
        <p:xfrm>
          <a:off x="457200" y="843558"/>
          <a:ext cx="8229600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Creare una tabella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b="1" dirty="0" err="1" smtClean="0">
                <a:solidFill>
                  <a:srgbClr val="FF0000"/>
                </a:solidFill>
              </a:rPr>
              <a:t>document.createElement</a:t>
            </a:r>
            <a:r>
              <a:rPr lang="it-IT" b="1" dirty="0" smtClean="0">
                <a:solidFill>
                  <a:srgbClr val="FF0000"/>
                </a:solidFill>
              </a:rPr>
              <a:t>("</a:t>
            </a:r>
            <a:r>
              <a:rPr lang="it-IT" b="1" dirty="0" err="1" smtClean="0">
                <a:solidFill>
                  <a:srgbClr val="FF0000"/>
                </a:solidFill>
              </a:rPr>
              <a:t>table</a:t>
            </a:r>
            <a:r>
              <a:rPr lang="it-IT" b="1" dirty="0" smtClean="0">
                <a:solidFill>
                  <a:srgbClr val="FF0000"/>
                </a:solidFill>
              </a:rPr>
              <a:t>")</a:t>
            </a:r>
            <a:br>
              <a:rPr lang="it-IT" b="1" dirty="0" smtClean="0">
                <a:solidFill>
                  <a:srgbClr val="FF0000"/>
                </a:solidFill>
              </a:rPr>
            </a:br>
            <a:r>
              <a:rPr lang="it-IT" dirty="0" smtClean="0"/>
              <a:t>per creare </a:t>
            </a:r>
            <a:r>
              <a:rPr lang="it-IT" dirty="0" err="1" smtClean="0"/>
              <a:t>un'oggetto</a:t>
            </a:r>
            <a:r>
              <a:rPr lang="it-IT" dirty="0" smtClean="0"/>
              <a:t> </a:t>
            </a:r>
            <a:r>
              <a:rPr lang="it-IT" dirty="0" err="1" smtClean="0"/>
              <a:t>table</a:t>
            </a:r>
            <a:r>
              <a:rPr lang="it-IT" dirty="0" smtClean="0"/>
              <a:t> bisogna usare il metodo di </a:t>
            </a:r>
            <a:r>
              <a:rPr lang="it-IT" dirty="0" err="1" smtClean="0"/>
              <a:t>document</a:t>
            </a:r>
            <a:r>
              <a:rPr lang="it-IT" dirty="0" smtClean="0"/>
              <a:t> </a:t>
            </a:r>
            <a:r>
              <a:rPr lang="it-IT" b="1" dirty="0" err="1" smtClean="0">
                <a:solidFill>
                  <a:srgbClr val="FF0000"/>
                </a:solidFill>
              </a:rPr>
              <a:t>createElement</a:t>
            </a:r>
            <a:r>
              <a:rPr lang="it-IT" dirty="0" smtClean="0"/>
              <a:t>.</a:t>
            </a:r>
            <a:br>
              <a:rPr lang="it-IT" dirty="0" smtClean="0"/>
            </a:br>
            <a:endParaRPr lang="it-IT" dirty="0" smtClean="0"/>
          </a:p>
          <a:p>
            <a:pPr>
              <a:buNone/>
            </a:pPr>
            <a:r>
              <a:rPr lang="it-IT" sz="2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it-IT" sz="20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 tabella = </a:t>
            </a:r>
            <a:r>
              <a:rPr lang="it-IT" sz="2000" b="1" dirty="0" err="1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document</a:t>
            </a:r>
            <a:r>
              <a:rPr lang="it-IT" sz="20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.createElement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"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table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"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buNone/>
            </a:pPr>
            <a:r>
              <a:rPr lang="it-IT" sz="2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it-IT" sz="20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myCaption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tabella.</a:t>
            </a:r>
            <a:r>
              <a:rPr lang="it-IT" sz="2000" b="1" dirty="0" err="1" smtClean="0">
                <a:latin typeface="Courier New" pitchFamily="49" charset="0"/>
                <a:cs typeface="Courier New" pitchFamily="49" charset="0"/>
              </a:rPr>
              <a:t>createCaption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>
              <a:buNone/>
            </a:pP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	...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smtClean="0"/>
              <a:t>metodi specifici di </a:t>
            </a:r>
            <a:r>
              <a:rPr lang="it-IT" sz="4000" dirty="0" err="1" smtClean="0"/>
              <a:t>table</a:t>
            </a:r>
            <a:endParaRPr lang="it-IT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1059582"/>
            <a:ext cx="8640960" cy="3816424"/>
          </a:xfrm>
        </p:spPr>
        <p:txBody>
          <a:bodyPr/>
          <a:lstStyle/>
          <a:p>
            <a:r>
              <a:rPr lang="it-IT" sz="2400" b="1" dirty="0" err="1" smtClean="0">
                <a:solidFill>
                  <a:srgbClr val="FF0000"/>
                </a:solidFill>
              </a:rPr>
              <a:t>createCaption</a:t>
            </a:r>
            <a:r>
              <a:rPr lang="it-IT" sz="2400" b="1" dirty="0" smtClean="0">
                <a:solidFill>
                  <a:srgbClr val="FF0000"/>
                </a:solidFill>
              </a:rPr>
              <a:t>()</a:t>
            </a:r>
            <a:r>
              <a:rPr lang="it-IT" sz="2400" b="1" dirty="0" smtClean="0"/>
              <a:t>, </a:t>
            </a:r>
            <a:r>
              <a:rPr lang="it-IT" sz="2400" b="1" dirty="0" err="1" smtClean="0">
                <a:solidFill>
                  <a:srgbClr val="FF0000"/>
                </a:solidFill>
              </a:rPr>
              <a:t>createTFoot</a:t>
            </a:r>
            <a:r>
              <a:rPr lang="it-IT" sz="2400" b="1" dirty="0" smtClean="0">
                <a:solidFill>
                  <a:srgbClr val="FF0000"/>
                </a:solidFill>
              </a:rPr>
              <a:t>() </a:t>
            </a:r>
            <a:r>
              <a:rPr lang="it-IT" sz="2400" b="1" dirty="0" smtClean="0"/>
              <a:t>e </a:t>
            </a:r>
            <a:r>
              <a:rPr lang="it-IT" sz="2400" b="1" dirty="0" err="1" smtClean="0">
                <a:solidFill>
                  <a:srgbClr val="FF0000"/>
                </a:solidFill>
              </a:rPr>
              <a:t>createTHead</a:t>
            </a:r>
            <a:r>
              <a:rPr lang="it-IT" sz="2400" b="1" dirty="0" smtClean="0">
                <a:solidFill>
                  <a:srgbClr val="FF0000"/>
                </a:solidFill>
              </a:rPr>
              <a:t>() </a:t>
            </a:r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dirty="0" smtClean="0"/>
              <a:t>Questi tre metodi se applicati a una tabella creano rispettivamente elementi </a:t>
            </a:r>
            <a:r>
              <a:rPr lang="it-IT" sz="2400" b="1" dirty="0" err="1" smtClean="0"/>
              <a:t>caption</a:t>
            </a:r>
            <a:r>
              <a:rPr lang="it-IT" sz="2400" dirty="0" smtClean="0"/>
              <a:t>,  </a:t>
            </a:r>
            <a:r>
              <a:rPr lang="it-IT" sz="2400" b="1" dirty="0" err="1" smtClean="0"/>
              <a:t>thead</a:t>
            </a:r>
            <a:r>
              <a:rPr lang="it-IT" sz="2400" dirty="0" smtClean="0"/>
              <a:t> e </a:t>
            </a:r>
            <a:r>
              <a:rPr lang="it-IT" sz="2400" b="1" dirty="0" err="1" smtClean="0"/>
              <a:t>tfoot</a:t>
            </a:r>
            <a:r>
              <a:rPr lang="it-IT" sz="2400" dirty="0" smtClean="0"/>
              <a:t> vuoti e li inseriscono nell'oggetto </a:t>
            </a:r>
            <a:r>
              <a:rPr lang="it-IT" sz="2400" b="1" dirty="0" err="1" smtClean="0"/>
              <a:t>table</a:t>
            </a:r>
            <a:r>
              <a:rPr lang="it-IT" sz="2400" dirty="0" smtClean="0"/>
              <a:t> a cui sono applicati. </a:t>
            </a:r>
          </a:p>
          <a:p>
            <a:r>
              <a:rPr lang="it-IT" sz="2400" dirty="0" smtClean="0"/>
              <a:t>Sono una scorciatoia all'uso di </a:t>
            </a:r>
            <a:r>
              <a:rPr lang="it-IT" sz="2400" dirty="0" err="1" smtClean="0"/>
              <a:t>createElement</a:t>
            </a:r>
            <a:r>
              <a:rPr lang="it-IT" sz="2400" dirty="0" smtClean="0"/>
              <a:t>. Scrivere:</a:t>
            </a:r>
          </a:p>
          <a:p>
            <a:pPr>
              <a:buNone/>
            </a:pPr>
            <a:r>
              <a:rPr lang="it-IT" sz="2400" dirty="0" err="1" smtClean="0">
                <a:latin typeface="Courier New" pitchFamily="49" charset="0"/>
                <a:cs typeface="Courier New" pitchFamily="49" charset="0"/>
              </a:rPr>
              <a:t>tabella.</a:t>
            </a:r>
            <a:r>
              <a:rPr lang="it-IT" sz="24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createTHead</a:t>
            </a:r>
            <a:r>
              <a:rPr lang="it-IT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() </a:t>
            </a: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it-IT" sz="2400" dirty="0" smtClean="0"/>
              <a:t>corrisponde a:</a:t>
            </a:r>
          </a:p>
          <a:p>
            <a:pPr>
              <a:buNone/>
            </a:pPr>
            <a:r>
              <a:rPr lang="it-IT" sz="24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400" dirty="0" err="1" smtClean="0">
                <a:latin typeface="Courier New" pitchFamily="49" charset="0"/>
                <a:cs typeface="Courier New" pitchFamily="49" charset="0"/>
              </a:rPr>
              <a:t>myHead</a:t>
            </a: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400" dirty="0" err="1" smtClean="0">
                <a:latin typeface="Courier New" pitchFamily="49" charset="0"/>
                <a:cs typeface="Courier New" pitchFamily="49" charset="0"/>
              </a:rPr>
              <a:t>document</a:t>
            </a:r>
            <a:r>
              <a:rPr lang="it-IT" sz="24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400" b="1" dirty="0" err="1" smtClean="0">
                <a:latin typeface="Courier New" pitchFamily="49" charset="0"/>
                <a:cs typeface="Courier New" pitchFamily="49" charset="0"/>
              </a:rPr>
              <a:t>createElement</a:t>
            </a:r>
            <a:r>
              <a:rPr lang="it-IT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"</a:t>
            </a:r>
            <a:r>
              <a:rPr lang="it-IT" sz="2400" dirty="0" err="1" smtClean="0">
                <a:latin typeface="Courier New" pitchFamily="49" charset="0"/>
                <a:cs typeface="Courier New" pitchFamily="49" charset="0"/>
              </a:rPr>
              <a:t>thead</a:t>
            </a: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"</a:t>
            </a:r>
            <a:r>
              <a:rPr lang="it-IT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buNone/>
            </a:pPr>
            <a:r>
              <a:rPr lang="it-IT" sz="2400" dirty="0" err="1" smtClean="0">
                <a:latin typeface="Courier New" pitchFamily="49" charset="0"/>
                <a:cs typeface="Courier New" pitchFamily="49" charset="0"/>
              </a:rPr>
              <a:t>tabella.appendChild</a:t>
            </a: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400" dirty="0" err="1" smtClean="0">
                <a:latin typeface="Courier New" pitchFamily="49" charset="0"/>
                <a:cs typeface="Courier New" pitchFamily="49" charset="0"/>
              </a:rPr>
              <a:t>myHead</a:t>
            </a:r>
            <a:r>
              <a:rPr lang="it-IT" sz="2400" dirty="0" smtClean="0">
                <a:latin typeface="Courier New" pitchFamily="49" charset="0"/>
                <a:cs typeface="Courier New" pitchFamily="49" charset="0"/>
              </a:rPr>
              <a:t>);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smtClean="0"/>
              <a:t>aggiungere una riga</a:t>
            </a:r>
            <a:endParaRPr lang="it-IT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1059582"/>
            <a:ext cx="8640960" cy="3816424"/>
          </a:xfrm>
        </p:spPr>
        <p:txBody>
          <a:bodyPr/>
          <a:lstStyle/>
          <a:p>
            <a:r>
              <a:rPr lang="it-IT" sz="2000" b="1" dirty="0" err="1" smtClean="0">
                <a:solidFill>
                  <a:srgbClr val="FF0000"/>
                </a:solidFill>
              </a:rPr>
              <a:t>insertRow</a:t>
            </a:r>
            <a:r>
              <a:rPr lang="it-IT" sz="2000" b="1" dirty="0" smtClean="0">
                <a:solidFill>
                  <a:srgbClr val="FF0000"/>
                </a:solidFill>
              </a:rPr>
              <a:t>(indice)</a:t>
            </a:r>
            <a:r>
              <a:rPr lang="it-IT" sz="2000" b="1" dirty="0" smtClean="0"/>
              <a:t/>
            </a:r>
            <a:br>
              <a:rPr lang="it-IT" sz="2000" b="1" dirty="0" smtClean="0"/>
            </a:br>
            <a:r>
              <a:rPr lang="it-IT" sz="2000" dirty="0" smtClean="0"/>
              <a:t>Inserisce una riga vuota nella tabella alla posizione specificata da </a:t>
            </a:r>
            <a:r>
              <a:rPr lang="it-IT" sz="2000" b="1" dirty="0" smtClean="0"/>
              <a:t>indice</a:t>
            </a:r>
            <a:r>
              <a:rPr lang="it-IT" sz="2000" dirty="0" smtClean="0"/>
              <a:t>. Indice è obbligatorio. Se vale -1 la riga viene posizionata in coda a quelle esistenti.</a:t>
            </a:r>
          </a:p>
          <a:p>
            <a:r>
              <a:rPr lang="it-IT" sz="2000" dirty="0" smtClean="0"/>
              <a:t>Può essere applicato all'oggetto </a:t>
            </a:r>
            <a:r>
              <a:rPr lang="it-IT" sz="2000" b="1" dirty="0" err="1" smtClean="0"/>
              <a:t>table</a:t>
            </a:r>
            <a:r>
              <a:rPr lang="it-IT" sz="2000" dirty="0" smtClean="0"/>
              <a:t> agli oggetti </a:t>
            </a:r>
            <a:r>
              <a:rPr lang="it-IT" sz="2000" b="1" dirty="0" err="1" smtClean="0"/>
              <a:t>thead</a:t>
            </a:r>
            <a:r>
              <a:rPr lang="it-IT" sz="2000" dirty="0" smtClean="0"/>
              <a:t>, </a:t>
            </a:r>
            <a:r>
              <a:rPr lang="it-IT" sz="2000" b="1" dirty="0" err="1" smtClean="0"/>
              <a:t>tbody</a:t>
            </a:r>
            <a:r>
              <a:rPr lang="it-IT" sz="2000" dirty="0" smtClean="0"/>
              <a:t> e </a:t>
            </a:r>
            <a:r>
              <a:rPr lang="it-IT" sz="2000" b="1" dirty="0" err="1" smtClean="0"/>
              <a:t>tfoot</a:t>
            </a:r>
            <a:r>
              <a:rPr lang="it-IT" sz="2000" dirty="0" smtClean="0"/>
              <a:t>.</a:t>
            </a:r>
          </a:p>
          <a:p>
            <a:pPr>
              <a:buNone/>
            </a:pP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tabella.</a:t>
            </a:r>
            <a:r>
              <a:rPr lang="it-IT" sz="20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insertRow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000" b="1" dirty="0" smtClean="0">
                <a:latin typeface="Courier New" pitchFamily="49" charset="0"/>
                <a:cs typeface="Courier New" pitchFamily="49" charset="0"/>
              </a:rPr>
              <a:t>-1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it-IT" sz="2000" dirty="0" smtClean="0"/>
              <a:t>corrisponde a:</a:t>
            </a:r>
          </a:p>
          <a:p>
            <a:pPr>
              <a:buNone/>
            </a:pPr>
            <a:r>
              <a:rPr lang="it-IT" sz="2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it-IT" sz="20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myRow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document</a:t>
            </a:r>
            <a:r>
              <a:rPr lang="it-IT" sz="20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000" b="1" dirty="0" err="1" smtClean="0">
                <a:latin typeface="Courier New" pitchFamily="49" charset="0"/>
                <a:cs typeface="Courier New" pitchFamily="49" charset="0"/>
              </a:rPr>
              <a:t>createElement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"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tr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"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buNone/>
            </a:pP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tabella.appendChild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myRow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);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 smtClean="0"/>
              <a:t>aggiungere una cella</a:t>
            </a:r>
            <a:endParaRPr lang="it-IT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915566"/>
            <a:ext cx="8640960" cy="4083918"/>
          </a:xfrm>
        </p:spPr>
        <p:txBody>
          <a:bodyPr/>
          <a:lstStyle/>
          <a:p>
            <a:r>
              <a:rPr lang="it-IT" sz="2000" b="1" dirty="0" err="1" smtClean="0">
                <a:solidFill>
                  <a:srgbClr val="FF0000"/>
                </a:solidFill>
              </a:rPr>
              <a:t>insertCell</a:t>
            </a:r>
            <a:r>
              <a:rPr lang="it-IT" sz="2000" b="1" dirty="0" smtClean="0">
                <a:solidFill>
                  <a:srgbClr val="FF0000"/>
                </a:solidFill>
              </a:rPr>
              <a:t>(indice)</a:t>
            </a:r>
            <a:r>
              <a:rPr lang="it-IT" sz="2000" b="1" dirty="0" smtClean="0"/>
              <a:t/>
            </a:r>
            <a:br>
              <a:rPr lang="it-IT" sz="2000" b="1" dirty="0" smtClean="0"/>
            </a:br>
            <a:r>
              <a:rPr lang="it-IT" sz="2000" dirty="0" smtClean="0"/>
              <a:t>Inserisce una cella vuota (elemento &lt;</a:t>
            </a:r>
            <a:r>
              <a:rPr lang="it-IT" sz="2000" dirty="0" err="1" smtClean="0"/>
              <a:t>td</a:t>
            </a:r>
            <a:r>
              <a:rPr lang="it-IT" sz="2000" dirty="0" smtClean="0"/>
              <a:t>&gt;) in una riga alla posizione specificata da </a:t>
            </a:r>
            <a:r>
              <a:rPr lang="it-IT" sz="2000" b="1" dirty="0" smtClean="0"/>
              <a:t>indice</a:t>
            </a:r>
            <a:r>
              <a:rPr lang="it-IT" sz="2000" dirty="0" smtClean="0"/>
              <a:t>. Indice è obbligatorio. Se vale -1 la cella viene aggiunta in coda a quelle esistenti.</a:t>
            </a:r>
          </a:p>
          <a:p>
            <a:r>
              <a:rPr lang="it-IT" sz="2000" dirty="0" smtClean="0"/>
              <a:t>Può essere applicato all'elemento </a:t>
            </a:r>
            <a:r>
              <a:rPr lang="it-IT" sz="2000" b="1" dirty="0" smtClean="0"/>
              <a:t>tr</a:t>
            </a:r>
            <a:r>
              <a:rPr lang="it-IT" sz="2000" dirty="0" smtClean="0"/>
              <a:t>.</a:t>
            </a:r>
          </a:p>
          <a:p>
            <a:pPr>
              <a:buNone/>
            </a:pP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it-IT" sz="20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myRow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tabella.</a:t>
            </a:r>
            <a:r>
              <a:rPr lang="it-IT" sz="20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insertRow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000" b="1" dirty="0" smtClean="0">
                <a:latin typeface="Courier New" pitchFamily="49" charset="0"/>
                <a:cs typeface="Courier New" pitchFamily="49" charset="0"/>
              </a:rPr>
              <a:t>-1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; </a:t>
            </a:r>
            <a:br>
              <a:rPr lang="it-IT" sz="2000" dirty="0" smtClean="0">
                <a:latin typeface="Courier New" pitchFamily="49" charset="0"/>
                <a:cs typeface="Courier New" pitchFamily="49" charset="0"/>
              </a:rPr>
            </a:b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myRow.</a:t>
            </a:r>
            <a:r>
              <a:rPr lang="it-IT" sz="20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insertRow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(-1) 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it-IT" sz="2000" dirty="0" smtClean="0"/>
              <a:t>corrisponde a:</a:t>
            </a:r>
          </a:p>
          <a:p>
            <a:pPr>
              <a:buNone/>
            </a:pPr>
            <a:r>
              <a:rPr lang="it-IT" sz="2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it-IT" sz="20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myRow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document</a:t>
            </a:r>
            <a:r>
              <a:rPr lang="it-IT" sz="20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000" b="1" dirty="0" err="1" smtClean="0">
                <a:latin typeface="Courier New" pitchFamily="49" charset="0"/>
                <a:cs typeface="Courier New" pitchFamily="49" charset="0"/>
              </a:rPr>
              <a:t>createElement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"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tr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"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);</a:t>
            </a:r>
            <a:b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it-IT" sz="20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it-IT" sz="2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myCell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document</a:t>
            </a:r>
            <a:r>
              <a:rPr lang="it-IT" sz="20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000" b="1" dirty="0" err="1" smtClean="0">
                <a:latin typeface="Courier New" pitchFamily="49" charset="0"/>
                <a:cs typeface="Courier New" pitchFamily="49" charset="0"/>
              </a:rPr>
              <a:t>createElement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"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td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"</a:t>
            </a:r>
            <a: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);</a:t>
            </a:r>
            <a:br>
              <a:rPr lang="it-IT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myRow</a:t>
            </a:r>
            <a:r>
              <a:rPr lang="it-IT" sz="2000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000" b="1" dirty="0" err="1" smtClean="0">
                <a:latin typeface="Courier New" pitchFamily="49" charset="0"/>
                <a:cs typeface="Courier New" pitchFamily="49" charset="0"/>
              </a:rPr>
              <a:t>appendChild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myCell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);</a:t>
            </a:r>
            <a:r>
              <a:rPr lang="it-IT" sz="2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it-IT" sz="2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</a:b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tabella.</a:t>
            </a:r>
            <a:r>
              <a:rPr lang="it-IT" sz="2000" b="1" dirty="0" err="1" smtClean="0">
                <a:latin typeface="Courier New" pitchFamily="49" charset="0"/>
                <a:cs typeface="Courier New" pitchFamily="49" charset="0"/>
              </a:rPr>
              <a:t>appendChild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000" dirty="0" err="1" smtClean="0">
                <a:latin typeface="Courier New" pitchFamily="49" charset="0"/>
                <a:cs typeface="Courier New" pitchFamily="49" charset="0"/>
              </a:rPr>
              <a:t>myRow</a:t>
            </a:r>
            <a:r>
              <a:rPr lang="it-IT" sz="2000" dirty="0" smtClean="0">
                <a:latin typeface="Courier New" pitchFamily="49" charset="0"/>
                <a:cs typeface="Courier New" pitchFamily="49" charset="0"/>
              </a:rPr>
              <a:t>);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err="1" smtClean="0">
                <a:latin typeface="+mn-lt"/>
              </a:rPr>
              <a:t>window</a:t>
            </a:r>
            <a:r>
              <a:rPr lang="it-IT" dirty="0" err="1" smtClean="0">
                <a:latin typeface="+mn-lt"/>
              </a:rPr>
              <a:t>.</a:t>
            </a:r>
            <a:r>
              <a:rPr lang="it-IT" b="1" dirty="0" err="1" smtClean="0">
                <a:solidFill>
                  <a:srgbClr val="0070C0"/>
                </a:solidFill>
                <a:latin typeface="+mn-lt"/>
              </a:rPr>
              <a:t>localStorage</a:t>
            </a:r>
            <a:endParaRPr lang="it-IT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400" dirty="0" smtClean="0"/>
              <a:t>Supportato da </a:t>
            </a:r>
          </a:p>
          <a:p>
            <a:pPr lvl="1"/>
            <a:r>
              <a:rPr lang="en-US" sz="2000" dirty="0" smtClean="0"/>
              <a:t>Internet Explorer 8+, Firefox 3.5+, Safari 4.0+, Chrome 4.0+, Opera 10.5+, </a:t>
            </a:r>
            <a:r>
              <a:rPr lang="en-US" sz="2000" dirty="0" err="1" smtClean="0"/>
              <a:t>iPhone</a:t>
            </a:r>
            <a:r>
              <a:rPr lang="en-US" sz="2000" dirty="0" smtClean="0"/>
              <a:t> 2.0+, Android 2.0+</a:t>
            </a:r>
          </a:p>
          <a:p>
            <a:r>
              <a:rPr lang="en-US" sz="2400" b="1" dirty="0" err="1" smtClean="0">
                <a:solidFill>
                  <a:srgbClr val="FF0000"/>
                </a:solidFill>
              </a:rPr>
              <a:t>setItem</a:t>
            </a:r>
            <a:r>
              <a:rPr lang="en-US" sz="2400" dirty="0" smtClean="0"/>
              <a:t>(key, value)</a:t>
            </a:r>
            <a:br>
              <a:rPr lang="en-US" sz="2400" dirty="0" smtClean="0"/>
            </a:br>
            <a:r>
              <a:rPr lang="en-US" sz="2400" dirty="0" err="1" smtClean="0"/>
              <a:t>memorizza</a:t>
            </a:r>
            <a:r>
              <a:rPr lang="en-US" sz="2400" dirty="0" smtClean="0"/>
              <a:t> </a:t>
            </a:r>
            <a:r>
              <a:rPr lang="en-US" sz="2400" dirty="0" err="1" smtClean="0"/>
              <a:t>il</a:t>
            </a:r>
            <a:r>
              <a:rPr lang="en-US" sz="2400" dirty="0" smtClean="0"/>
              <a:t> </a:t>
            </a:r>
            <a:r>
              <a:rPr lang="en-US" sz="2400" dirty="0" err="1" smtClean="0"/>
              <a:t>valore</a:t>
            </a:r>
            <a:r>
              <a:rPr lang="en-US" sz="2400" dirty="0" smtClean="0"/>
              <a:t> value </a:t>
            </a:r>
            <a:r>
              <a:rPr lang="en-US" sz="2400" dirty="0" err="1" smtClean="0"/>
              <a:t>associandolo</a:t>
            </a:r>
            <a:r>
              <a:rPr lang="en-US" sz="2400" dirty="0" smtClean="0"/>
              <a:t> al </a:t>
            </a:r>
            <a:r>
              <a:rPr lang="en-US" sz="2400" dirty="0" err="1" smtClean="0"/>
              <a:t>nome</a:t>
            </a:r>
            <a:r>
              <a:rPr lang="en-US" sz="2400" dirty="0" smtClean="0"/>
              <a:t> key</a:t>
            </a:r>
          </a:p>
          <a:p>
            <a:r>
              <a:rPr lang="en-US" sz="2400" b="1" dirty="0" err="1" smtClean="0">
                <a:solidFill>
                  <a:srgbClr val="FF0000"/>
                </a:solidFill>
              </a:rPr>
              <a:t>getItem</a:t>
            </a:r>
            <a:r>
              <a:rPr lang="en-US" sz="2400" dirty="0" smtClean="0"/>
              <a:t>(key)</a:t>
            </a:r>
            <a:br>
              <a:rPr lang="en-US" sz="2400" dirty="0" smtClean="0"/>
            </a:br>
            <a:r>
              <a:rPr lang="en-US" sz="2400" dirty="0" err="1" smtClean="0"/>
              <a:t>recupera</a:t>
            </a:r>
            <a:r>
              <a:rPr lang="en-US" sz="2400" dirty="0" smtClean="0"/>
              <a:t> </a:t>
            </a:r>
            <a:r>
              <a:rPr lang="en-US" sz="2400" dirty="0" err="1" smtClean="0"/>
              <a:t>il</a:t>
            </a:r>
            <a:r>
              <a:rPr lang="en-US" sz="2400" dirty="0" smtClean="0"/>
              <a:t> </a:t>
            </a:r>
            <a:r>
              <a:rPr lang="en-US" sz="2400" dirty="0" err="1" smtClean="0"/>
              <a:t>valore</a:t>
            </a:r>
            <a:r>
              <a:rPr lang="en-US" sz="2400" dirty="0" smtClean="0"/>
              <a:t> </a:t>
            </a:r>
            <a:r>
              <a:rPr lang="en-US" sz="2400" dirty="0" err="1" smtClean="0"/>
              <a:t>associato</a:t>
            </a:r>
            <a:r>
              <a:rPr lang="en-US" sz="2400" dirty="0" smtClean="0"/>
              <a:t> a key.</a:t>
            </a:r>
          </a:p>
          <a:p>
            <a:r>
              <a:rPr lang="en-US" sz="2400" dirty="0" smtClean="0"/>
              <a:t>Il </a:t>
            </a:r>
            <a:r>
              <a:rPr lang="en-US" sz="2400" dirty="0" err="1" smtClean="0"/>
              <a:t>valore</a:t>
            </a:r>
            <a:r>
              <a:rPr lang="en-US" sz="2400" dirty="0" smtClean="0"/>
              <a:t> </a:t>
            </a:r>
            <a:r>
              <a:rPr lang="en-US" sz="2400" dirty="0" err="1" smtClean="0"/>
              <a:t>memeorizzato</a:t>
            </a:r>
            <a:r>
              <a:rPr lang="en-US" sz="2400" dirty="0" smtClean="0"/>
              <a:t> è </a:t>
            </a:r>
            <a:r>
              <a:rPr lang="en-US" sz="2400" dirty="0" err="1" smtClean="0"/>
              <a:t>sempre</a:t>
            </a:r>
            <a:r>
              <a:rPr lang="en-US" sz="2400" dirty="0" smtClean="0"/>
              <a:t> </a:t>
            </a:r>
            <a:r>
              <a:rPr lang="en-US" sz="2400" dirty="0" err="1" smtClean="0"/>
              <a:t>una</a:t>
            </a:r>
            <a:r>
              <a:rPr lang="en-US" sz="2400" dirty="0" smtClean="0"/>
              <a:t> </a:t>
            </a:r>
            <a:r>
              <a:rPr lang="en-US" sz="2400" dirty="0" err="1" smtClean="0"/>
              <a:t>stringa</a:t>
            </a:r>
            <a:endParaRPr lang="en-US" sz="2400" dirty="0" smtClean="0"/>
          </a:p>
          <a:p>
            <a:endParaRPr lang="it-IT" sz="2400" dirty="0" smtClean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err="1" smtClean="0">
                <a:latin typeface="+mn-lt"/>
              </a:rPr>
              <a:t>window</a:t>
            </a:r>
            <a:r>
              <a:rPr lang="it-IT" dirty="0" err="1" smtClean="0">
                <a:latin typeface="+mn-lt"/>
              </a:rPr>
              <a:t>.</a:t>
            </a:r>
            <a:r>
              <a:rPr lang="it-IT" b="1" dirty="0" err="1" smtClean="0">
                <a:solidFill>
                  <a:srgbClr val="0070C0"/>
                </a:solidFill>
                <a:latin typeface="+mn-lt"/>
              </a:rPr>
              <a:t>JSON</a:t>
            </a:r>
            <a:endParaRPr lang="it-IT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400" dirty="0" smtClean="0"/>
              <a:t>Supportato da </a:t>
            </a:r>
          </a:p>
          <a:p>
            <a:pPr lvl="1"/>
            <a:r>
              <a:rPr lang="en-US" sz="2000" dirty="0" smtClean="0"/>
              <a:t>Internet Explorer 8+, Firefox 3.5+, Safari 4.0+, Chrome 4.0+, Opera 10.5+, (</a:t>
            </a:r>
            <a:r>
              <a:rPr lang="en-US" sz="2000" dirty="0" err="1" smtClean="0"/>
              <a:t>iOS</a:t>
            </a:r>
            <a:r>
              <a:rPr lang="en-US" sz="2000" dirty="0" smtClean="0"/>
              <a:t> 5.0+), Android 2.0+</a:t>
            </a:r>
          </a:p>
          <a:p>
            <a:r>
              <a:rPr lang="en-US" sz="2400" b="1" dirty="0" err="1" smtClean="0">
                <a:solidFill>
                  <a:srgbClr val="FF0000"/>
                </a:solidFill>
              </a:rPr>
              <a:t>stringify</a:t>
            </a:r>
            <a:r>
              <a:rPr lang="en-US" sz="2400" dirty="0" smtClean="0"/>
              <a:t>(object)</a:t>
            </a:r>
            <a:br>
              <a:rPr lang="en-US" sz="2400" dirty="0" smtClean="0"/>
            </a:br>
            <a:r>
              <a:rPr lang="en-US" sz="2400" dirty="0" err="1" smtClean="0"/>
              <a:t>converte</a:t>
            </a:r>
            <a:r>
              <a:rPr lang="en-US" sz="2400" dirty="0" smtClean="0"/>
              <a:t> un </a:t>
            </a:r>
            <a:r>
              <a:rPr lang="en-US" sz="2400" dirty="0" err="1" smtClean="0"/>
              <a:t>oggetto</a:t>
            </a:r>
            <a:r>
              <a:rPr lang="en-US" sz="2400" dirty="0" smtClean="0"/>
              <a:t> in </a:t>
            </a:r>
            <a:r>
              <a:rPr lang="en-US" sz="2400" dirty="0" err="1" smtClean="0"/>
              <a:t>stringa</a:t>
            </a:r>
            <a:endParaRPr lang="en-US" sz="2400" dirty="0" smtClean="0"/>
          </a:p>
          <a:p>
            <a:r>
              <a:rPr lang="en-US" sz="2400" b="1" dirty="0" smtClean="0">
                <a:solidFill>
                  <a:srgbClr val="FF0000"/>
                </a:solidFill>
              </a:rPr>
              <a:t>parse</a:t>
            </a:r>
            <a:r>
              <a:rPr lang="en-US" sz="2400" dirty="0" smtClean="0"/>
              <a:t>(</a:t>
            </a:r>
            <a:r>
              <a:rPr lang="en-US" sz="2400" dirty="0" err="1" smtClean="0"/>
              <a:t>jsonString</a:t>
            </a:r>
            <a:r>
              <a:rPr lang="en-US" sz="2400" dirty="0" smtClean="0"/>
              <a:t>)</a:t>
            </a:r>
            <a:br>
              <a:rPr lang="en-US" sz="2400" dirty="0" smtClean="0"/>
            </a:br>
            <a:r>
              <a:rPr lang="en-US" sz="2400" dirty="0" err="1" smtClean="0"/>
              <a:t>converte</a:t>
            </a:r>
            <a:r>
              <a:rPr lang="en-US" sz="2400" dirty="0" smtClean="0"/>
              <a:t> </a:t>
            </a:r>
            <a:r>
              <a:rPr lang="en-US" sz="2400" dirty="0" err="1" smtClean="0"/>
              <a:t>una</a:t>
            </a:r>
            <a:r>
              <a:rPr lang="en-US" sz="2400" dirty="0" smtClean="0"/>
              <a:t> </a:t>
            </a:r>
            <a:r>
              <a:rPr lang="en-US" sz="2400" dirty="0" err="1" smtClean="0"/>
              <a:t>stringa</a:t>
            </a:r>
            <a:r>
              <a:rPr lang="en-US" sz="2400" dirty="0" smtClean="0"/>
              <a:t> </a:t>
            </a:r>
            <a:r>
              <a:rPr lang="en-US" sz="2400" dirty="0" err="1" smtClean="0"/>
              <a:t>ottenuta</a:t>
            </a:r>
            <a:r>
              <a:rPr lang="en-US" sz="2400" dirty="0" smtClean="0"/>
              <a:t> con </a:t>
            </a:r>
            <a:r>
              <a:rPr lang="en-US" sz="2400" dirty="0" err="1" smtClean="0"/>
              <a:t>stringify</a:t>
            </a:r>
            <a:r>
              <a:rPr lang="en-US" sz="2400" dirty="0" smtClean="0"/>
              <a:t> in </a:t>
            </a:r>
            <a:r>
              <a:rPr lang="en-US" sz="2400" dirty="0" err="1" smtClean="0"/>
              <a:t>oggetto</a:t>
            </a:r>
            <a:r>
              <a:rPr lang="en-US" sz="2400" dirty="0" smtClean="0"/>
              <a:t>.</a:t>
            </a:r>
          </a:p>
          <a:p>
            <a:pPr>
              <a:buNone/>
            </a:pPr>
            <a:endParaRPr lang="en-US" sz="2400" u="sng" dirty="0" smtClean="0"/>
          </a:p>
          <a:p>
            <a:endParaRPr lang="it-IT" sz="2400" dirty="0" smtClean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548877"/>
            <a:ext cx="8229600" cy="4255121"/>
          </a:xfrm>
        </p:spPr>
        <p:txBody>
          <a:bodyPr/>
          <a:lstStyle/>
          <a:p>
            <a:r>
              <a:rPr lang="it-IT" sz="4800" dirty="0" smtClean="0"/>
              <a:t>Alle proprietà e ai metodi di un oggetto si accede tramite l'operatore punto.</a:t>
            </a:r>
          </a:p>
          <a:p>
            <a:r>
              <a:rPr lang="it-IT" sz="4800" dirty="0" smtClean="0"/>
              <a:t>Gli operatori punto possono essere usati in catena.</a:t>
            </a:r>
            <a:endParaRPr lang="it-IT" sz="48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755576" y="699542"/>
            <a:ext cx="763284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3200" b="1" dirty="0" err="1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window</a:t>
            </a:r>
            <a:endParaRPr lang="it-IT" sz="3200" b="1" dirty="0" smtClean="0">
              <a:solidFill>
                <a:srgbClr val="00B05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it-IT" sz="32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32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3200" b="1" dirty="0" err="1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document</a:t>
            </a:r>
            <a:endParaRPr lang="it-IT" sz="3200" b="1" dirty="0" smtClean="0">
              <a:solidFill>
                <a:srgbClr val="00B05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it-IT" sz="320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it-IT" sz="320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32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getElementById</a:t>
            </a:r>
            <a:r>
              <a:rPr lang="it-IT" sz="320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("</a:t>
            </a:r>
            <a:r>
              <a:rPr lang="it-IT" sz="3200" dirty="0" err="1" smtClean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msg_cerca</a:t>
            </a:r>
            <a:r>
              <a:rPr lang="it-IT" sz="320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")</a:t>
            </a:r>
          </a:p>
          <a:p>
            <a:pPr>
              <a:buNone/>
            </a:pPr>
            <a:r>
              <a:rPr lang="it-IT" sz="32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it-IT" sz="320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3200" b="1" dirty="0" err="1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innerHTML</a:t>
            </a:r>
            <a:r>
              <a:rPr lang="it-IT" sz="3200" dirty="0" smtClean="0">
                <a:latin typeface="Courier New" pitchFamily="49" charset="0"/>
                <a:cs typeface="Courier New" pitchFamily="49" charset="0"/>
              </a:rPr>
              <a:t> = </a:t>
            </a:r>
          </a:p>
          <a:p>
            <a:pPr>
              <a:buNone/>
            </a:pPr>
            <a:r>
              <a:rPr lang="it-IT" sz="3200" dirty="0" smtClean="0">
                <a:latin typeface="Courier New" pitchFamily="49" charset="0"/>
                <a:cs typeface="Courier New" pitchFamily="49" charset="0"/>
              </a:rPr>
              <a:t>	  </a:t>
            </a:r>
            <a:r>
              <a:rPr lang="it-IT" sz="320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it-IT" sz="3200" dirty="0" smtClean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Il termine </a:t>
            </a:r>
            <a:r>
              <a:rPr lang="it-IT" sz="320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" + </a:t>
            </a:r>
            <a:r>
              <a:rPr lang="it-IT" sz="3200" b="1" dirty="0" smtClean="0">
                <a:latin typeface="Courier New" pitchFamily="49" charset="0"/>
                <a:cs typeface="Courier New" pitchFamily="49" charset="0"/>
              </a:rPr>
              <a:t>parola</a:t>
            </a:r>
            <a:r>
              <a:rPr lang="it-IT" sz="32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320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+</a:t>
            </a:r>
            <a:br>
              <a:rPr lang="it-IT" sz="320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it-IT" sz="320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	  " </a:t>
            </a:r>
            <a:r>
              <a:rPr lang="it-IT" sz="3200" dirty="0" smtClean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è stato trovato </a:t>
            </a:r>
            <a:r>
              <a:rPr lang="it-IT" sz="320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" + </a:t>
            </a:r>
          </a:p>
          <a:p>
            <a:pPr>
              <a:buNone/>
            </a:pPr>
            <a:r>
              <a:rPr lang="it-IT" sz="320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	  "</a:t>
            </a:r>
            <a:r>
              <a:rPr lang="it-IT" sz="3200" dirty="0" smtClean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all'indice</a:t>
            </a:r>
            <a:r>
              <a:rPr lang="it-IT" sz="32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320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" + </a:t>
            </a:r>
            <a:r>
              <a:rPr lang="it-IT" sz="3200" b="1" dirty="0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it-IT" sz="3200" dirty="0" smtClean="0">
                <a:latin typeface="Courier New" pitchFamily="49" charset="0"/>
                <a:cs typeface="Courier New" pitchFamily="49" charset="0"/>
              </a:rPr>
              <a:t>;</a:t>
            </a:r>
          </a:p>
        </p:txBody>
      </p:sp>
      <p:sp>
        <p:nvSpPr>
          <p:cNvPr id="5" name="Fumetto 3 4"/>
          <p:cNvSpPr/>
          <p:nvPr/>
        </p:nvSpPr>
        <p:spPr>
          <a:xfrm>
            <a:off x="2699792" y="123478"/>
            <a:ext cx="2664296" cy="1368152"/>
          </a:xfrm>
          <a:prstGeom prst="wedgeEllipseCallout">
            <a:avLst>
              <a:gd name="adj1" fmla="val -60146"/>
              <a:gd name="adj2" fmla="val 108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oggetto padre (</a:t>
            </a:r>
            <a:r>
              <a:rPr lang="it-IT" dirty="0" err="1" smtClean="0"/>
              <a:t>parent</a:t>
            </a:r>
            <a:r>
              <a:rPr lang="it-IT" dirty="0" smtClean="0"/>
              <a:t>) di tutti gli oggetti del DOM</a:t>
            </a:r>
            <a:endParaRPr lang="it-IT" dirty="0"/>
          </a:p>
        </p:txBody>
      </p:sp>
      <p:sp>
        <p:nvSpPr>
          <p:cNvPr id="6" name="Fumetto 3 5"/>
          <p:cNvSpPr/>
          <p:nvPr/>
        </p:nvSpPr>
        <p:spPr>
          <a:xfrm>
            <a:off x="3563888" y="555526"/>
            <a:ext cx="2664296" cy="1368152"/>
          </a:xfrm>
          <a:prstGeom prst="wedgeEllipseCallout">
            <a:avLst>
              <a:gd name="adj1" fmla="val -59210"/>
              <a:gd name="adj2" fmla="val 187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oggetto </a:t>
            </a:r>
            <a:r>
              <a:rPr lang="it-IT" dirty="0" err="1" smtClean="0"/>
              <a:t>document</a:t>
            </a:r>
            <a:r>
              <a:rPr lang="it-IT" dirty="0" smtClean="0"/>
              <a:t>  (</a:t>
            </a:r>
            <a:r>
              <a:rPr lang="it-IT" dirty="0" err="1" smtClean="0"/>
              <a:t>child</a:t>
            </a:r>
            <a:r>
              <a:rPr lang="it-IT" dirty="0" smtClean="0"/>
              <a:t>) appartiene a </a:t>
            </a:r>
            <a:r>
              <a:rPr lang="it-IT" dirty="0" err="1" smtClean="0"/>
              <a:t>window</a:t>
            </a:r>
            <a:endParaRPr lang="it-IT" dirty="0"/>
          </a:p>
        </p:txBody>
      </p:sp>
      <p:sp>
        <p:nvSpPr>
          <p:cNvPr id="7" name="Fumetto 3 6"/>
          <p:cNvSpPr/>
          <p:nvPr/>
        </p:nvSpPr>
        <p:spPr>
          <a:xfrm>
            <a:off x="179512" y="2211710"/>
            <a:ext cx="3672408" cy="2160240"/>
          </a:xfrm>
          <a:prstGeom prst="wedgeEllipseCallout">
            <a:avLst>
              <a:gd name="adj1" fmla="val 37479"/>
              <a:gd name="adj2" fmla="val -5393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metodo di </a:t>
            </a:r>
            <a:r>
              <a:rPr lang="it-IT" dirty="0" err="1" smtClean="0"/>
              <a:t>document</a:t>
            </a:r>
            <a:r>
              <a:rPr lang="it-IT" dirty="0" smtClean="0"/>
              <a:t> che restituisce un oggetto  corrispondente all'elemento </a:t>
            </a:r>
            <a:r>
              <a:rPr lang="it-IT" dirty="0" err="1" smtClean="0"/>
              <a:t>span</a:t>
            </a:r>
            <a:r>
              <a:rPr lang="it-IT" dirty="0" smtClean="0"/>
              <a:t> con </a:t>
            </a:r>
            <a:r>
              <a:rPr lang="it-IT" dirty="0" err="1" smtClean="0"/>
              <a:t>id</a:t>
            </a:r>
            <a:r>
              <a:rPr lang="it-IT" dirty="0" smtClean="0"/>
              <a:t> "</a:t>
            </a:r>
            <a:r>
              <a:rPr lang="it-IT" dirty="0" err="1" smtClean="0"/>
              <a:t>msg_cerca</a:t>
            </a:r>
            <a:r>
              <a:rPr lang="it-IT" dirty="0" smtClean="0"/>
              <a:t>"</a:t>
            </a:r>
            <a:endParaRPr lang="it-IT" dirty="0"/>
          </a:p>
        </p:txBody>
      </p:sp>
      <p:sp>
        <p:nvSpPr>
          <p:cNvPr id="8" name="Fumetto 3 7"/>
          <p:cNvSpPr/>
          <p:nvPr/>
        </p:nvSpPr>
        <p:spPr>
          <a:xfrm>
            <a:off x="5292080" y="1995686"/>
            <a:ext cx="2808312" cy="1872208"/>
          </a:xfrm>
          <a:prstGeom prst="wedgeEllipseCallout">
            <a:avLst>
              <a:gd name="adj1" fmla="val -83875"/>
              <a:gd name="adj2" fmla="val -264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proprietà dell'oggetto  restituito a cui viene assegnato un valore</a:t>
            </a:r>
            <a:endParaRPr lang="it-IT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 Telefonica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sz="2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600" dirty="0" err="1" smtClean="0">
                <a:latin typeface="Courier New" pitchFamily="49" charset="0"/>
                <a:cs typeface="Courier New" pitchFamily="49" charset="0"/>
              </a:rPr>
              <a:t>agendaTelefonica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600" dirty="0" err="1" smtClean="0">
                <a:latin typeface="Courier New" pitchFamily="49" charset="0"/>
                <a:cs typeface="Courier New" pitchFamily="49" charset="0"/>
              </a:rPr>
              <a:t>nom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600" dirty="0" err="1" smtClean="0">
                <a:latin typeface="Courier New" pitchFamily="49" charset="0"/>
                <a:cs typeface="Courier New" pitchFamily="49" charset="0"/>
              </a:rPr>
              <a:t>co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600" dirty="0" err="1" smtClean="0">
                <a:latin typeface="Courier New" pitchFamily="49" charset="0"/>
                <a:cs typeface="Courier New" pitchFamily="49" charset="0"/>
              </a:rPr>
              <a:t>tel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buNone/>
            </a:pP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None/>
            </a:pP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it-IT" sz="2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this</a:t>
            </a:r>
            <a:r>
              <a:rPr lang="it-IT" sz="26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600" dirty="0" err="1" smtClean="0">
                <a:latin typeface="Courier New" pitchFamily="49" charset="0"/>
                <a:cs typeface="Courier New" pitchFamily="49" charset="0"/>
              </a:rPr>
              <a:t>nome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600" dirty="0" err="1" smtClean="0">
                <a:latin typeface="Courier New" pitchFamily="49" charset="0"/>
                <a:cs typeface="Courier New" pitchFamily="49" charset="0"/>
              </a:rPr>
              <a:t>nom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it-IT" sz="2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this</a:t>
            </a:r>
            <a:r>
              <a:rPr lang="it-IT" sz="26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600" dirty="0" err="1" smtClean="0">
                <a:latin typeface="Courier New" pitchFamily="49" charset="0"/>
                <a:cs typeface="Courier New" pitchFamily="49" charset="0"/>
              </a:rPr>
              <a:t>cognome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600" dirty="0" err="1" smtClean="0">
                <a:latin typeface="Courier New" pitchFamily="49" charset="0"/>
                <a:cs typeface="Courier New" pitchFamily="49" charset="0"/>
              </a:rPr>
              <a:t>co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it-IT" sz="2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this</a:t>
            </a:r>
            <a:r>
              <a:rPr lang="it-IT" sz="26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it-IT" sz="2600" dirty="0" err="1" smtClean="0">
                <a:latin typeface="Courier New" pitchFamily="49" charset="0"/>
                <a:cs typeface="Courier New" pitchFamily="49" charset="0"/>
              </a:rPr>
              <a:t>telefono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600" dirty="0" err="1" smtClean="0">
                <a:latin typeface="Courier New" pitchFamily="49" charset="0"/>
                <a:cs typeface="Courier New" pitchFamily="49" charset="0"/>
              </a:rPr>
              <a:t>tel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buNone/>
            </a:pPr>
            <a:r>
              <a:rPr lang="it-IT" sz="2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 persona 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6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new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600" dirty="0" err="1" smtClean="0">
                <a:latin typeface="Courier New" pitchFamily="49" charset="0"/>
                <a:cs typeface="Courier New" pitchFamily="49" charset="0"/>
              </a:rPr>
              <a:t>agendaTelefonica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...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</a:t>
            </a:r>
            <a:endParaRPr lang="it-IT" sz="2600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 Telefonica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443607"/>
          </a:xfrm>
        </p:spPr>
        <p:txBody>
          <a:bodyPr/>
          <a:lstStyle/>
          <a:p>
            <a:pPr>
              <a:buNone/>
            </a:pPr>
            <a:r>
              <a:rPr lang="it-IT" sz="2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 persona 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600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new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sz="2600" dirty="0" err="1" smtClean="0">
                <a:latin typeface="Courier New" pitchFamily="49" charset="0"/>
                <a:cs typeface="Courier New" pitchFamily="49" charset="0"/>
              </a:rPr>
              <a:t>agendaTelefonica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it-IT" sz="2600" dirty="0" smtClean="0">
                <a:latin typeface="Courier New" pitchFamily="49" charset="0"/>
                <a:cs typeface="Courier New" pitchFamily="49" charset="0"/>
              </a:rPr>
              <a:t>"Mario", "Rossi", "345789"</a:t>
            </a:r>
            <a:r>
              <a:rPr lang="it-IT" sz="2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buNone/>
            </a:pPr>
            <a:endParaRPr lang="it-IT" sz="2600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4" name="Diagramma 3"/>
          <p:cNvGraphicFramePr/>
          <p:nvPr/>
        </p:nvGraphicFramePr>
        <p:xfrm>
          <a:off x="611560" y="2499742"/>
          <a:ext cx="7416824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steminterattivi_2012">
  <a:themeElements>
    <a:clrScheme name="Satellit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Sisteminterattivi">
      <a:majorFont>
        <a:latin typeface="hooge 05_53"/>
        <a:ea typeface=""/>
        <a:cs typeface=""/>
      </a:majorFont>
      <a:minorFont>
        <a:latin typeface="TitilliumText22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Sisteminterattivi_2012</Template>
  <TotalTime>6715</TotalTime>
  <Words>2596</Words>
  <Application>Microsoft Office PowerPoint</Application>
  <PresentationFormat>Presentazione su schermo (16:9)</PresentationFormat>
  <Paragraphs>1869</Paragraphs>
  <Slides>58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58</vt:i4>
      </vt:variant>
    </vt:vector>
  </HeadingPairs>
  <TitlesOfParts>
    <vt:vector size="59" baseType="lpstr">
      <vt:lpstr>Sisteminterattivi_2012</vt:lpstr>
      <vt:lpstr>Lezione 6</vt:lpstr>
      <vt:lpstr>Oggetti</vt:lpstr>
      <vt:lpstr>Diapositiva 3</vt:lpstr>
      <vt:lpstr>oggetto</vt:lpstr>
      <vt:lpstr>bicicletta</vt:lpstr>
      <vt:lpstr>Diapositiva 6</vt:lpstr>
      <vt:lpstr>Diapositiva 7</vt:lpstr>
      <vt:lpstr>agenda Telefonica</vt:lpstr>
      <vt:lpstr>agenda Telefonica</vt:lpstr>
      <vt:lpstr>agenda Telefonica</vt:lpstr>
      <vt:lpstr>Proprietà di un oggetto</vt:lpstr>
      <vt:lpstr>il costrutto for in</vt:lpstr>
      <vt:lpstr>Il Dom</vt:lpstr>
      <vt:lpstr>Diapositiva 14</vt:lpstr>
      <vt:lpstr>L'Oggetto Document</vt:lpstr>
      <vt:lpstr>La Metafora dell'albero</vt:lpstr>
      <vt:lpstr>Recuperare gli elementi</vt:lpstr>
      <vt:lpstr>Recuperare gli elementi</vt:lpstr>
      <vt:lpstr>Creare nodi ed elementi</vt:lpstr>
      <vt:lpstr>Creare nodi ed elementi</vt:lpstr>
      <vt:lpstr>ELements</vt:lpstr>
      <vt:lpstr>elaborare gli elementi</vt:lpstr>
      <vt:lpstr>elaborare gli elementi</vt:lpstr>
      <vt:lpstr>elaborare gli elementi</vt:lpstr>
      <vt:lpstr>Attributi</vt:lpstr>
      <vt:lpstr>Proprietà dei NODI</vt:lpstr>
      <vt:lpstr>relazione tra i nodi</vt:lpstr>
      <vt:lpstr>relazione tra nodi</vt:lpstr>
      <vt:lpstr>relazione tra nodi</vt:lpstr>
      <vt:lpstr>relazione tra nodi</vt:lpstr>
      <vt:lpstr>relazione tra nodi</vt:lpstr>
      <vt:lpstr>relazione tra nodi</vt:lpstr>
      <vt:lpstr>relazione tra nodi</vt:lpstr>
      <vt:lpstr>Valore</vt:lpstr>
      <vt:lpstr>Metodi applicabili  ai NODI</vt:lpstr>
      <vt:lpstr>Esistono figli?</vt:lpstr>
      <vt:lpstr>aggiungere o eliminare figli</vt:lpstr>
      <vt:lpstr>aggiungere o eliminare figli</vt:lpstr>
      <vt:lpstr>aggiungere o eliminare figli</vt:lpstr>
      <vt:lpstr>aggiungere o eliminare figli</vt:lpstr>
      <vt:lpstr>Copiare un nodo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Table</vt:lpstr>
      <vt:lpstr>tabella</vt:lpstr>
      <vt:lpstr>Diapositiva 51</vt:lpstr>
      <vt:lpstr>Table nel DOM</vt:lpstr>
      <vt:lpstr>Creare una tabella</vt:lpstr>
      <vt:lpstr>metodi specifici di table</vt:lpstr>
      <vt:lpstr>aggiungere una riga</vt:lpstr>
      <vt:lpstr>aggiungere una cella</vt:lpstr>
      <vt:lpstr>window.localStorage</vt:lpstr>
      <vt:lpstr>window.JSON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Bruno Migliaretti</dc:creator>
  <cp:lastModifiedBy>Bruno Migliaretti</cp:lastModifiedBy>
  <cp:revision>20</cp:revision>
  <dcterms:created xsi:type="dcterms:W3CDTF">2012-05-01T06:53:53Z</dcterms:created>
  <dcterms:modified xsi:type="dcterms:W3CDTF">2012-05-07T15:45:46Z</dcterms:modified>
</cp:coreProperties>
</file>